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4"/>
    <p:sldMasterId id="2147483743" r:id="rId5"/>
    <p:sldMasterId id="2147483779" r:id="rId6"/>
  </p:sldMasterIdLst>
  <p:notesMasterIdLst>
    <p:notesMasterId r:id="rId45"/>
  </p:notesMasterIdLst>
  <p:handoutMasterIdLst>
    <p:handoutMasterId r:id="rId46"/>
  </p:handoutMasterIdLst>
  <p:sldIdLst>
    <p:sldId id="275" r:id="rId7"/>
    <p:sldId id="393" r:id="rId8"/>
    <p:sldId id="411" r:id="rId9"/>
    <p:sldId id="421" r:id="rId10"/>
    <p:sldId id="422" r:id="rId11"/>
    <p:sldId id="423" r:id="rId12"/>
    <p:sldId id="424" r:id="rId13"/>
    <p:sldId id="425" r:id="rId14"/>
    <p:sldId id="426" r:id="rId15"/>
    <p:sldId id="428" r:id="rId16"/>
    <p:sldId id="429" r:id="rId17"/>
    <p:sldId id="412" r:id="rId18"/>
    <p:sldId id="434" r:id="rId19"/>
    <p:sldId id="438" r:id="rId20"/>
    <p:sldId id="896" r:id="rId21"/>
    <p:sldId id="893" r:id="rId22"/>
    <p:sldId id="897" r:id="rId23"/>
    <p:sldId id="898" r:id="rId24"/>
    <p:sldId id="734" r:id="rId25"/>
    <p:sldId id="735" r:id="rId26"/>
    <p:sldId id="740" r:id="rId27"/>
    <p:sldId id="739" r:id="rId28"/>
    <p:sldId id="728" r:id="rId29"/>
    <p:sldId id="729" r:id="rId30"/>
    <p:sldId id="736" r:id="rId31"/>
    <p:sldId id="409" r:id="rId32"/>
    <p:sldId id="430" r:id="rId33"/>
    <p:sldId id="432" r:id="rId34"/>
    <p:sldId id="899" r:id="rId35"/>
    <p:sldId id="900" r:id="rId36"/>
    <p:sldId id="435" r:id="rId37"/>
    <p:sldId id="436" r:id="rId38"/>
    <p:sldId id="439" r:id="rId39"/>
    <p:sldId id="431" r:id="rId40"/>
    <p:sldId id="437" r:id="rId41"/>
    <p:sldId id="433" r:id="rId42"/>
    <p:sldId id="737" r:id="rId43"/>
    <p:sldId id="380" r:id="rId44"/>
  </p:sldIdLst>
  <p:sldSz cx="12192000" cy="6858000"/>
  <p:notesSz cx="10972800" cy="617855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Work Sans" pitchFamily="2" charset="0"/>
      <p:regular r:id="rId53"/>
      <p:bold r:id="rId54"/>
      <p:italic r:id="rId55"/>
      <p:boldItalic r:id="rId56"/>
    </p:embeddedFont>
    <p:embeddedFont>
      <p:font typeface="Work Sans SemiBold" pitchFamily="2" charset="0"/>
      <p:bold r:id="rId57"/>
      <p:boldItalic r:id="rId58"/>
    </p:embeddedFont>
  </p:embeddedFontLst>
  <p:defaultTextStyle>
    <a:defPPr>
      <a:defRPr lang="en-US"/>
    </a:defPPr>
    <a:lvl1pPr marL="0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7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2" clrIdx="6"/>
  <p:cmAuthor id="1" name="Daniel Person" initials="DP" lastIdx="14" clrIdx="0">
    <p:extLst>
      <p:ext uri="{19B8F6BF-5375-455C-9EA6-DF929625EA0E}">
        <p15:presenceInfo xmlns:p15="http://schemas.microsoft.com/office/powerpoint/2012/main" userId="S::daniel.person@ICERTIS.COM::a6e8ee14-5896-4d20-9b8a-b25e0bbdecf3" providerId="AD"/>
      </p:ext>
    </p:extLst>
  </p:cmAuthor>
  <p:cmAuthor id="2" name="Matt Ford" initials="MF" lastIdx="6" clrIdx="1">
    <p:extLst>
      <p:ext uri="{19B8F6BF-5375-455C-9EA6-DF929625EA0E}">
        <p15:presenceInfo xmlns:p15="http://schemas.microsoft.com/office/powerpoint/2012/main" userId="S::matthew.ford@ICERTIS.COM::049638fd-0cf8-4cae-9e22-5c99a17dcfae" providerId="AD"/>
      </p:ext>
    </p:extLst>
  </p:cmAuthor>
  <p:cmAuthor id="3" name="Aidan Jones" initials="AJ" lastIdx="1" clrIdx="2">
    <p:extLst>
      <p:ext uri="{19B8F6BF-5375-455C-9EA6-DF929625EA0E}">
        <p15:presenceInfo xmlns:p15="http://schemas.microsoft.com/office/powerpoint/2012/main" userId="S::i-aidan.jones@icertis.com::70f2a6a5-1c41-4b71-ae7b-fbb08d0ba110" providerId="AD"/>
      </p:ext>
    </p:extLst>
  </p:cmAuthor>
  <p:cmAuthor id="4" name="Madeline Huber" initials="MH" lastIdx="13" clrIdx="3">
    <p:extLst>
      <p:ext uri="{19B8F6BF-5375-455C-9EA6-DF929625EA0E}">
        <p15:presenceInfo xmlns:p15="http://schemas.microsoft.com/office/powerpoint/2012/main" userId="S::madeline.huber@wppdigital.onmicrosoft.com::aa067a08-51ea-4eb9-bca1-028a016f17eb" providerId="AD"/>
      </p:ext>
    </p:extLst>
  </p:cmAuthor>
  <p:cmAuthor id="5" name="Janelle Langler" initials="JL" lastIdx="49" clrIdx="4">
    <p:extLst>
      <p:ext uri="{19B8F6BF-5375-455C-9EA6-DF929625EA0E}">
        <p15:presenceInfo xmlns:p15="http://schemas.microsoft.com/office/powerpoint/2012/main" userId="S::janelle.langler@yaleandolive.com::2698e050-e0ef-4512-8bc7-9ee5af5a24f7" providerId="AD"/>
      </p:ext>
    </p:extLst>
  </p:cmAuthor>
  <p:cmAuthor id="6" name="Chris Garcés" initials="CG" lastIdx="8" clrIdx="5">
    <p:extLst>
      <p:ext uri="{19B8F6BF-5375-455C-9EA6-DF929625EA0E}">
        <p15:presenceInfo xmlns:p15="http://schemas.microsoft.com/office/powerpoint/2012/main" userId="S::Chris.Garces@POSSIBLE.com::15388cee-a958-4860-84d8-b973b953eb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454C9"/>
    <a:srgbClr val="293DC2"/>
    <a:srgbClr val="3F34B6"/>
    <a:srgbClr val="159ADF"/>
    <a:srgbClr val="7B2A97"/>
    <a:srgbClr val="404041"/>
    <a:srgbClr val="000000"/>
    <a:srgbClr val="3228BF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4F923-3F48-4FD9-A757-E96ADDF015F2}" v="460" dt="2021-02-15T06:01:06.421"/>
    <p1510:client id="{AC027AF9-7E12-4A8A-A61E-B7C420B3B8E3}" v="344" dt="2021-02-16T07:02:20.920"/>
    <p1510:client id="{B3CA87D7-A74D-4CA9-8FE7-552B3FD7AF10}" v="245" dt="2021-02-15T05:37:59.844"/>
    <p1510:client id="{E32753AA-5179-43A3-A756-1708B811E861}" v="69" dt="2021-02-22T02:33:53.297"/>
    <p1510:client id="{E4B0F729-A318-4288-A809-626FBC47762F}" v="160" dt="2021-02-16T07:11:13.922"/>
    <p1510:client id="{E84DD190-DD0A-4009-964D-2BBE598039DD}" v="115" dt="2021-02-15T06:19:33.8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>
        <p:guide orient="horz" pos="3197"/>
        <p:guide pos="24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59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Kulkarni" userId="S::yogesh.kulkarni@icertis.com::22124c84-fe60-4677-af03-8f3f2afc4f10" providerId="AD" clId="Web-{E32753AA-5179-43A3-A756-1708B811E861}"/>
    <pc:docChg chg="modSld">
      <pc:chgData name="Yogesh Kulkarni" userId="S::yogesh.kulkarni@icertis.com::22124c84-fe60-4677-af03-8f3f2afc4f10" providerId="AD" clId="Web-{E32753AA-5179-43A3-A756-1708B811E861}" dt="2021-02-22T02:33:53.282" v="50" actId="20577"/>
      <pc:docMkLst>
        <pc:docMk/>
      </pc:docMkLst>
      <pc:sldChg chg="modSp">
        <pc:chgData name="Yogesh Kulkarni" userId="S::yogesh.kulkarni@icertis.com::22124c84-fe60-4677-af03-8f3f2afc4f10" providerId="AD" clId="Web-{E32753AA-5179-43A3-A756-1708B811E861}" dt="2021-02-22T02:28:47.900" v="0" actId="20577"/>
        <pc:sldMkLst>
          <pc:docMk/>
          <pc:sldMk cId="261451123" sldId="261"/>
        </pc:sldMkLst>
        <pc:spChg chg="mod">
          <ac:chgData name="Yogesh Kulkarni" userId="S::yogesh.kulkarni@icertis.com::22124c84-fe60-4677-af03-8f3f2afc4f10" providerId="AD" clId="Web-{E32753AA-5179-43A3-A756-1708B811E861}" dt="2021-02-22T02:28:47.900" v="0" actId="20577"/>
          <ac:spMkLst>
            <pc:docMk/>
            <pc:sldMk cId="261451123" sldId="261"/>
            <ac:spMk id="4" creationId="{800D262D-8D06-49DC-BFB4-9832A50F06A7}"/>
          </ac:spMkLst>
        </pc:spChg>
      </pc:sldChg>
      <pc:sldChg chg="addSp delSp modSp">
        <pc:chgData name="Yogesh Kulkarni" userId="S::yogesh.kulkarni@icertis.com::22124c84-fe60-4677-af03-8f3f2afc4f10" providerId="AD" clId="Web-{E32753AA-5179-43A3-A756-1708B811E861}" dt="2021-02-22T02:33:53.282" v="50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E32753AA-5179-43A3-A756-1708B811E861}" dt="2021-02-22T02:33:53.282" v="50" actId="20577"/>
          <ac:spMkLst>
            <pc:docMk/>
            <pc:sldMk cId="1767683877" sldId="395"/>
            <ac:spMk id="9" creationId="{8980AD92-26D8-4421-B7B6-01788B949C96}"/>
          </ac:spMkLst>
        </pc:spChg>
        <pc:spChg chg="del">
          <ac:chgData name="Yogesh Kulkarni" userId="S::yogesh.kulkarni@icertis.com::22124c84-fe60-4677-af03-8f3f2afc4f10" providerId="AD" clId="Web-{E32753AA-5179-43A3-A756-1708B811E861}" dt="2021-02-22T02:29:14.807" v="1"/>
          <ac:spMkLst>
            <pc:docMk/>
            <pc:sldMk cId="1767683877" sldId="395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1:46.232" v="26" actId="14100"/>
          <ac:spMkLst>
            <pc:docMk/>
            <pc:sldMk cId="1767683877" sldId="395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32753AA-5179-43A3-A756-1708B811E861}" dt="2021-02-22T02:32:26.186" v="35" actId="1076"/>
          <ac:spMkLst>
            <pc:docMk/>
            <pc:sldMk cId="1767683877" sldId="395"/>
            <ac:spMk id="13" creationId="{83BA4EB2-0D05-4DB9-9CC2-EDDDFE954A29}"/>
          </ac:spMkLst>
        </pc:spChg>
        <pc:grpChg chg="add del mod">
          <ac:chgData name="Yogesh Kulkarni" userId="S::yogesh.kulkarni@icertis.com::22124c84-fe60-4677-af03-8f3f2afc4f10" providerId="AD" clId="Web-{E32753AA-5179-43A3-A756-1708B811E861}" dt="2021-02-22T02:31:15.544" v="16"/>
          <ac:grpSpMkLst>
            <pc:docMk/>
            <pc:sldMk cId="1767683877" sldId="395"/>
            <ac:grpSpMk id="5" creationId="{645E9A0F-EF47-4DCE-A201-D6CD9A2CC4F0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5"/>
          <ac:grpSpMkLst>
            <pc:docMk/>
            <pc:sldMk cId="1767683877" sldId="395"/>
            <ac:grpSpMk id="6" creationId="{60B78103-1A3D-4882-90C1-C83B18E5476B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4"/>
          <ac:grpSpMkLst>
            <pc:docMk/>
            <pc:sldMk cId="1767683877" sldId="395"/>
            <ac:grpSpMk id="7" creationId="{4B81EE63-CADC-4D74-BC18-962C552E424D}"/>
          </ac:grpSpMkLst>
        </pc:grpChg>
        <pc:grpChg chg="add del">
          <ac:chgData name="Yogesh Kulkarni" userId="S::yogesh.kulkarni@icertis.com::22124c84-fe60-4677-af03-8f3f2afc4f10" providerId="AD" clId="Web-{E32753AA-5179-43A3-A756-1708B811E861}" dt="2021-02-22T02:31:15.544" v="13"/>
          <ac:grpSpMkLst>
            <pc:docMk/>
            <pc:sldMk cId="1767683877" sldId="395"/>
            <ac:grpSpMk id="8" creationId="{1C850F36-F46F-4218-B24C-D43CFA0237F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17" v="29" actId="1076"/>
          <ac:grpSpMkLst>
            <pc:docMk/>
            <pc:sldMk cId="1767683877" sldId="395"/>
            <ac:grpSpMk id="49" creationId="{6C68ABD4-BA8A-47B5-B5A5-4BD9CB8FBA09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48" v="30" actId="1076"/>
          <ac:grpSpMkLst>
            <pc:docMk/>
            <pc:sldMk cId="1767683877" sldId="395"/>
            <ac:grpSpMk id="57" creationId="{32B2CF4D-AF89-4EA1-8008-7E871CF05AC2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64" v="31" actId="1076"/>
          <ac:grpSpMkLst>
            <pc:docMk/>
            <pc:sldMk cId="1767683877" sldId="395"/>
            <ac:grpSpMk id="65" creationId="{31DE8B69-FCB8-498C-86C2-9A0265FB9694}"/>
          </ac:grpSpMkLst>
        </pc:grpChg>
        <pc:grpChg chg="add mod">
          <ac:chgData name="Yogesh Kulkarni" userId="S::yogesh.kulkarni@icertis.com::22124c84-fe60-4677-af03-8f3f2afc4f10" providerId="AD" clId="Web-{E32753AA-5179-43A3-A756-1708B811E861}" dt="2021-02-22T02:32:10.295" v="32" actId="1076"/>
          <ac:grpSpMkLst>
            <pc:docMk/>
            <pc:sldMk cId="1767683877" sldId="395"/>
            <ac:grpSpMk id="73" creationId="{FC0772CA-571E-4D3E-8351-6BFA259E20A7}"/>
          </ac:grpSpMkLst>
        </pc:grpChg>
        <pc:picChg chg="del mod">
          <ac:chgData name="Yogesh Kulkarni" userId="S::yogesh.kulkarni@icertis.com::22124c84-fe60-4677-af03-8f3f2afc4f10" providerId="AD" clId="Web-{E32753AA-5179-43A3-A756-1708B811E861}" dt="2021-02-22T02:32:17.186" v="34"/>
          <ac:picMkLst>
            <pc:docMk/>
            <pc:sldMk cId="1767683877" sldId="395"/>
            <ac:picMk id="14" creationId="{CDFCF81A-C4B4-4905-89FC-B2FF80B67951}"/>
          </ac:picMkLst>
        </pc:picChg>
      </pc:sldChg>
    </pc:docChg>
  </pc:docChgLst>
  <pc:docChgLst>
    <pc:chgData name="Yogesh Kulkarni" userId="S::yogesh.kulkarni@icertis.com::22124c84-fe60-4677-af03-8f3f2afc4f10" providerId="AD" clId="Web-{1254F923-3F48-4FD9-A757-E96ADDF015F2}"/>
    <pc:docChg chg="addSld delSld modSld sldOrd">
      <pc:chgData name="Yogesh Kulkarni" userId="S::yogesh.kulkarni@icertis.com::22124c84-fe60-4677-af03-8f3f2afc4f10" providerId="AD" clId="Web-{1254F923-3F48-4FD9-A757-E96ADDF015F2}" dt="2021-02-15T06:01:06.421" v="228"/>
      <pc:docMkLst>
        <pc:docMk/>
      </pc:docMkLst>
      <pc:sldChg chg="ord">
        <pc:chgData name="Yogesh Kulkarni" userId="S::yogesh.kulkarni@icertis.com::22124c84-fe60-4677-af03-8f3f2afc4f10" providerId="AD" clId="Web-{1254F923-3F48-4FD9-A757-E96ADDF015F2}" dt="2021-02-15T05:58:30.512" v="187"/>
        <pc:sldMkLst>
          <pc:docMk/>
          <pc:sldMk cId="3199735445" sldId="289"/>
        </pc:sldMkLst>
      </pc:sldChg>
      <pc:sldChg chg="addSp delSp modSp del">
        <pc:chgData name="Yogesh Kulkarni" userId="S::yogesh.kulkarni@icertis.com::22124c84-fe60-4677-af03-8f3f2afc4f10" providerId="AD" clId="Web-{1254F923-3F48-4FD9-A757-E96ADDF015F2}" dt="2021-02-15T05:46:15.421" v="19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1254F923-3F48-4FD9-A757-E96ADDF015F2}" dt="2021-02-15T05:45:51.390" v="15" actId="20577"/>
          <ac:spMkLst>
            <pc:docMk/>
            <pc:sldMk cId="1696042669" sldId="324"/>
            <ac:spMk id="11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45:56.374" v="18" actId="14100"/>
          <ac:spMkLst>
            <pc:docMk/>
            <pc:sldMk cId="1696042669" sldId="324"/>
            <ac:spMk id="12" creationId="{E7CAA9B5-E430-4803-B877-DA63E78C1B95}"/>
          </ac:spMkLst>
        </pc:spChg>
        <pc:graphicFrameChg chg="add del mod">
          <ac:chgData name="Yogesh Kulkarni" userId="S::yogesh.kulkarni@icertis.com::22124c84-fe60-4677-af03-8f3f2afc4f10" providerId="AD" clId="Web-{1254F923-3F48-4FD9-A757-E96ADDF015F2}" dt="2021-02-15T05:43:22.981" v="1"/>
          <ac:graphicFrameMkLst>
            <pc:docMk/>
            <pc:sldMk cId="1696042669" sldId="324"/>
            <ac:graphicFrameMk id="6" creationId="{653AFD61-88FD-485F-A195-CC046B96687A}"/>
          </ac:graphicFrameMkLst>
        </pc:graphicFrameChg>
        <pc:graphicFrameChg chg="add del mod modGraphic">
          <ac:chgData name="Yogesh Kulkarni" userId="S::yogesh.kulkarni@icertis.com::22124c84-fe60-4677-af03-8f3f2afc4f10" providerId="AD" clId="Web-{1254F923-3F48-4FD9-A757-E96ADDF015F2}" dt="2021-02-15T05:45:56.124" v="17"/>
          <ac:graphicFrameMkLst>
            <pc:docMk/>
            <pc:sldMk cId="1696042669" sldId="324"/>
            <ac:graphicFrameMk id="8" creationId="{36D8298A-1E51-4F4C-BFCF-7C2049AC5C28}"/>
          </ac:graphicFrameMkLst>
        </pc:graphicFrameChg>
        <pc:graphicFrameChg chg="del">
          <ac:chgData name="Yogesh Kulkarni" userId="S::yogesh.kulkarni@icertis.com::22124c84-fe60-4677-af03-8f3f2afc4f10" providerId="AD" clId="Web-{1254F923-3F48-4FD9-A757-E96ADDF015F2}" dt="2021-02-15T05:45:53.421" v="1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  <pc:sldChg chg="modSp ord">
        <pc:chgData name="Yogesh Kulkarni" userId="S::yogesh.kulkarni@icertis.com::22124c84-fe60-4677-af03-8f3f2afc4f10" providerId="AD" clId="Web-{1254F923-3F48-4FD9-A757-E96ADDF015F2}" dt="2021-02-15T05:58:51.762" v="188" actId="20577"/>
        <pc:sldMkLst>
          <pc:docMk/>
          <pc:sldMk cId="673579253" sldId="378"/>
        </pc:sldMkLst>
        <pc:spChg chg="mod">
          <ac:chgData name="Yogesh Kulkarni" userId="S::yogesh.kulkarni@icertis.com::22124c84-fe60-4677-af03-8f3f2afc4f10" providerId="AD" clId="Web-{1254F923-3F48-4FD9-A757-E96ADDF015F2}" dt="2021-02-15T05:48:07.470" v="86" actId="20577"/>
          <ac:spMkLst>
            <pc:docMk/>
            <pc:sldMk cId="673579253" sldId="378"/>
            <ac:spMk id="13" creationId="{BFDE1486-78DB-4AD6-9AA1-2321CF711386}"/>
          </ac:spMkLst>
        </pc:spChg>
        <pc:spChg chg="mod">
          <ac:chgData name="Yogesh Kulkarni" userId="S::yogesh.kulkarni@icertis.com::22124c84-fe60-4677-af03-8f3f2afc4f10" providerId="AD" clId="Web-{1254F923-3F48-4FD9-A757-E96ADDF015F2}" dt="2021-02-15T05:58:51.762" v="188" actId="20577"/>
          <ac:spMkLst>
            <pc:docMk/>
            <pc:sldMk cId="673579253" sldId="378"/>
            <ac:spMk id="14" creationId="{E7CAA9B5-E430-4803-B877-DA63E78C1B95}"/>
          </ac:spMkLst>
        </pc:spChg>
      </pc:sldChg>
      <pc:sldChg chg="modSp ord">
        <pc:chgData name="Yogesh Kulkarni" userId="S::yogesh.kulkarni@icertis.com::22124c84-fe60-4677-af03-8f3f2afc4f10" providerId="AD" clId="Web-{1254F923-3F48-4FD9-A757-E96ADDF015F2}" dt="2021-02-15T06:01:06.421" v="228"/>
        <pc:sldMkLst>
          <pc:docMk/>
          <pc:sldMk cId="693804747" sldId="379"/>
        </pc:sldMkLst>
        <pc:spChg chg="mod">
          <ac:chgData name="Yogesh Kulkarni" userId="S::yogesh.kulkarni@icertis.com::22124c84-fe60-4677-af03-8f3f2afc4f10" providerId="AD" clId="Web-{1254F923-3F48-4FD9-A757-E96ADDF015F2}" dt="2021-02-15T05:52:44.647" v="132" actId="20577"/>
          <ac:spMkLst>
            <pc:docMk/>
            <pc:sldMk cId="693804747" sldId="379"/>
            <ac:spMk id="14" creationId="{E7CAA9B5-E430-4803-B877-DA63E78C1B95}"/>
          </ac:spMkLst>
        </pc:spChg>
      </pc:sldChg>
      <pc:sldChg chg="addSp delSp modSp add ord replId">
        <pc:chgData name="Yogesh Kulkarni" userId="S::yogesh.kulkarni@icertis.com::22124c84-fe60-4677-af03-8f3f2afc4f10" providerId="AD" clId="Web-{1254F923-3F48-4FD9-A757-E96ADDF015F2}" dt="2021-02-15T06:00:43.983" v="227" actId="20577"/>
        <pc:sldMkLst>
          <pc:docMk/>
          <pc:sldMk cId="917734485" sldId="381"/>
        </pc:sldMkLst>
        <pc:spChg chg="mod">
          <ac:chgData name="Yogesh Kulkarni" userId="S::yogesh.kulkarni@icertis.com::22124c84-fe60-4677-af03-8f3f2afc4f10" providerId="AD" clId="Web-{1254F923-3F48-4FD9-A757-E96ADDF015F2}" dt="2021-02-15T06:00:43.983" v="227" actId="20577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1254F923-3F48-4FD9-A757-E96ADDF015F2}" dt="2021-02-15T05:46:23.515" v="20"/>
          <ac:graphicFrameMkLst>
            <pc:docMk/>
            <pc:sldMk cId="917734485" sldId="381"/>
            <ac:graphicFrameMk id="13" creationId="{00000000-0000-0000-0000-000000000000}"/>
          </ac:graphicFrameMkLst>
        </pc:graphicFrameChg>
        <pc:picChg chg="add del mod">
          <ac:chgData name="Yogesh Kulkarni" userId="S::yogesh.kulkarni@icertis.com::22124c84-fe60-4677-af03-8f3f2afc4f10" providerId="AD" clId="Web-{1254F923-3F48-4FD9-A757-E96ADDF015F2}" dt="2021-02-15T05:58:01.339" v="183"/>
          <ac:picMkLst>
            <pc:docMk/>
            <pc:sldMk cId="917734485" sldId="381"/>
            <ac:picMk id="4" creationId="{4AC5D4D0-4509-4841-8631-9D78BFD99981}"/>
          </ac:picMkLst>
        </pc:picChg>
      </pc:sldChg>
      <pc:sldChg chg="addSp delSp modSp new del">
        <pc:chgData name="Yogesh Kulkarni" userId="S::yogesh.kulkarni@icertis.com::22124c84-fe60-4677-af03-8f3f2afc4f10" providerId="AD" clId="Web-{1254F923-3F48-4FD9-A757-E96ADDF015F2}" dt="2021-02-15T05:58:09.621" v="184"/>
        <pc:sldMkLst>
          <pc:docMk/>
          <pc:sldMk cId="1385992751" sldId="382"/>
        </pc:sldMkLst>
        <pc:spChg chg="mod">
          <ac:chgData name="Yogesh Kulkarni" userId="S::yogesh.kulkarni@icertis.com::22124c84-fe60-4677-af03-8f3f2afc4f10" providerId="AD" clId="Web-{1254F923-3F48-4FD9-A757-E96ADDF015F2}" dt="2021-02-15T05:51:12.832" v="107" actId="20577"/>
          <ac:spMkLst>
            <pc:docMk/>
            <pc:sldMk cId="1385992751" sldId="382"/>
            <ac:spMk id="2" creationId="{E97F2909-DEBC-48AE-84FA-1ABFADEAE5CC}"/>
          </ac:spMkLst>
        </pc:spChg>
        <pc:spChg chg="add mod">
          <ac:chgData name="Yogesh Kulkarni" userId="S::yogesh.kulkarni@icertis.com::22124c84-fe60-4677-af03-8f3f2afc4f10" providerId="AD" clId="Web-{1254F923-3F48-4FD9-A757-E96ADDF015F2}" dt="2021-02-15T05:54:05.398" v="176" actId="20577"/>
          <ac:spMkLst>
            <pc:docMk/>
            <pc:sldMk cId="1385992751" sldId="382"/>
            <ac:spMk id="5" creationId="{47D8C587-647E-4D0B-AD4E-72C67A54CCDB}"/>
          </ac:spMkLst>
        </pc:spChg>
        <pc:picChg chg="add del mod">
          <ac:chgData name="Yogesh Kulkarni" userId="S::yogesh.kulkarni@icertis.com::22124c84-fe60-4677-af03-8f3f2afc4f10" providerId="AD" clId="Web-{1254F923-3F48-4FD9-A757-E96ADDF015F2}" dt="2021-02-15T05:57:37.526" v="178"/>
          <ac:picMkLst>
            <pc:docMk/>
            <pc:sldMk cId="1385992751" sldId="382"/>
            <ac:picMk id="6" creationId="{5BF2194F-7E5B-4D3F-A3BA-A9CF93FF6892}"/>
          </ac:picMkLst>
        </pc:picChg>
      </pc:sldChg>
    </pc:docChg>
  </pc:docChgLst>
  <pc:docChgLst>
    <pc:chgData name="Yogesh Kulkarni" userId="S::yogesh.kulkarni@icertis.com::22124c84-fe60-4677-af03-8f3f2afc4f10" providerId="AD" clId="Web-{E84DD190-DD0A-4009-964D-2BBE598039DD}"/>
    <pc:docChg chg="addSld delSld modSld sldOrd">
      <pc:chgData name="Yogesh Kulkarni" userId="S::yogesh.kulkarni@icertis.com::22124c84-fe60-4677-af03-8f3f2afc4f10" providerId="AD" clId="Web-{E84DD190-DD0A-4009-964D-2BBE598039DD}" dt="2021-02-15T06:19:33.826" v="83" actId="1076"/>
      <pc:docMkLst>
        <pc:docMk/>
      </pc:docMkLst>
      <pc:sldChg chg="addSp modSp">
        <pc:chgData name="Yogesh Kulkarni" userId="S::yogesh.kulkarni@icertis.com::22124c84-fe60-4677-af03-8f3f2afc4f10" providerId="AD" clId="Web-{E84DD190-DD0A-4009-964D-2BBE598039DD}" dt="2021-02-15T06:13:58.116" v="42" actId="14100"/>
        <pc:sldMkLst>
          <pc:docMk/>
          <pc:sldMk cId="3199735445" sldId="289"/>
        </pc:sldMkLst>
        <pc:picChg chg="add mod">
          <ac:chgData name="Yogesh Kulkarni" userId="S::yogesh.kulkarni@icertis.com::22124c84-fe60-4677-af03-8f3f2afc4f10" providerId="AD" clId="Web-{E84DD190-DD0A-4009-964D-2BBE598039DD}" dt="2021-02-15T06:13:58.116" v="42" actId="14100"/>
          <ac:picMkLst>
            <pc:docMk/>
            <pc:sldMk cId="3199735445" sldId="289"/>
            <ac:picMk id="5" creationId="{32B8C3E3-5585-4341-8750-5192F6BE8D1A}"/>
          </ac:picMkLst>
        </pc:picChg>
      </pc:sldChg>
      <pc:sldChg chg="addSp delSp modSp">
        <pc:chgData name="Yogesh Kulkarni" userId="S::yogesh.kulkarni@icertis.com::22124c84-fe60-4677-af03-8f3f2afc4f10" providerId="AD" clId="Web-{E84DD190-DD0A-4009-964D-2BBE598039DD}" dt="2021-02-15T06:13:47.179" v="39"/>
        <pc:sldMkLst>
          <pc:docMk/>
          <pc:sldMk cId="1712152704" sldId="365"/>
        </pc:sldMkLst>
        <pc:picChg chg="add del mod">
          <ac:chgData name="Yogesh Kulkarni" userId="S::yogesh.kulkarni@icertis.com::22124c84-fe60-4677-af03-8f3f2afc4f10" providerId="AD" clId="Web-{E84DD190-DD0A-4009-964D-2BBE598039DD}" dt="2021-02-15T06:13:47.179" v="39"/>
          <ac:picMkLst>
            <pc:docMk/>
            <pc:sldMk cId="1712152704" sldId="365"/>
            <ac:picMk id="5" creationId="{422D3C44-A728-4012-BDA4-C2190848C4D7}"/>
          </ac:picMkLst>
        </pc:picChg>
      </pc:sldChg>
      <pc:sldChg chg="del">
        <pc:chgData name="Yogesh Kulkarni" userId="S::yogesh.kulkarni@icertis.com::22124c84-fe60-4677-af03-8f3f2afc4f10" providerId="AD" clId="Web-{E84DD190-DD0A-4009-964D-2BBE598039DD}" dt="2021-02-15T06:06:08.670" v="0"/>
        <pc:sldMkLst>
          <pc:docMk/>
          <pc:sldMk cId="673579253" sldId="378"/>
        </pc:sldMkLst>
      </pc:sldChg>
      <pc:sldChg chg="addSp delSp modSp del">
        <pc:chgData name="Yogesh Kulkarni" userId="S::yogesh.kulkarni@icertis.com::22124c84-fe60-4677-af03-8f3f2afc4f10" providerId="AD" clId="Web-{E84DD190-DD0A-4009-964D-2BBE598039DD}" dt="2021-02-15T06:08:47.063" v="20"/>
        <pc:sldMkLst>
          <pc:docMk/>
          <pc:sldMk cId="917734485" sldId="381"/>
        </pc:sldMkLst>
        <pc:spChg chg="add del mod">
          <ac:chgData name="Yogesh Kulkarni" userId="S::yogesh.kulkarni@icertis.com::22124c84-fe60-4677-af03-8f3f2afc4f10" providerId="AD" clId="Web-{E84DD190-DD0A-4009-964D-2BBE598039DD}" dt="2021-02-15T06:07:23.640" v="4"/>
          <ac:spMkLst>
            <pc:docMk/>
            <pc:sldMk cId="917734485" sldId="381"/>
            <ac:spMk id="6" creationId="{81B9B14C-8EAC-444B-8091-BD064DBD728D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6:53.077" v="3"/>
          <ac:spMkLst>
            <pc:docMk/>
            <pc:sldMk cId="917734485" sldId="381"/>
            <ac:spMk id="12" creationId="{E7CAA9B5-E430-4803-B877-DA63E78C1B95}"/>
          </ac:spMkLst>
        </pc:spChg>
        <pc:graphicFrameChg chg="del">
          <ac:chgData name="Yogesh Kulkarni" userId="S::yogesh.kulkarni@icertis.com::22124c84-fe60-4677-af03-8f3f2afc4f10" providerId="AD" clId="Web-{E84DD190-DD0A-4009-964D-2BBE598039DD}" dt="2021-02-15T06:06:52.842" v="2"/>
          <ac:graphicFrameMkLst>
            <pc:docMk/>
            <pc:sldMk cId="917734485" sldId="381"/>
            <ac:graphicFrameMk id="8" creationId="{36D8298A-1E51-4F4C-BFCF-7C2049AC5C28}"/>
          </ac:graphicFrameMkLst>
        </pc:graphicFrameChg>
        <pc:picChg chg="add del mod">
          <ac:chgData name="Yogesh Kulkarni" userId="S::yogesh.kulkarni@icertis.com::22124c84-fe60-4677-af03-8f3f2afc4f10" providerId="AD" clId="Web-{E84DD190-DD0A-4009-964D-2BBE598039DD}" dt="2021-02-15T06:08:07.828" v="12"/>
          <ac:picMkLst>
            <pc:docMk/>
            <pc:sldMk cId="917734485" sldId="381"/>
            <ac:picMk id="7" creationId="{AF44FDAF-1B9C-4338-8D89-197B6F28C828}"/>
          </ac:picMkLst>
        </pc:pic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9:33.826" v="83" actId="1076"/>
        <pc:sldMkLst>
          <pc:docMk/>
          <pc:sldMk cId="851773954" sldId="382"/>
        </pc:sldMkLst>
        <pc:spChg chg="add del mod">
          <ac:chgData name="Yogesh Kulkarni" userId="S::yogesh.kulkarni@icertis.com::22124c84-fe60-4677-af03-8f3f2afc4f10" providerId="AD" clId="Web-{E84DD190-DD0A-4009-964D-2BBE598039DD}" dt="2021-02-15T06:17:11.542" v="58"/>
          <ac:spMkLst>
            <pc:docMk/>
            <pc:sldMk cId="851773954" sldId="382"/>
            <ac:spMk id="6" creationId="{D5962225-5A88-4456-9115-5633475498B7}"/>
          </ac:spMkLst>
        </pc:spChg>
        <pc:spChg chg="add mod">
          <ac:chgData name="Yogesh Kulkarni" userId="S::yogesh.kulkarni@icertis.com::22124c84-fe60-4677-af03-8f3f2afc4f10" providerId="AD" clId="Web-{E84DD190-DD0A-4009-964D-2BBE598039DD}" dt="2021-02-15T06:19:33.826" v="83" actId="1076"/>
          <ac:spMkLst>
            <pc:docMk/>
            <pc:sldMk cId="851773954" sldId="382"/>
            <ac:spMk id="7" creationId="{14736DE3-5D1F-4974-9405-4EE4E068355F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16:37.448" v="54"/>
          <ac:spMkLst>
            <pc:docMk/>
            <pc:sldMk cId="851773954" sldId="382"/>
            <ac:spMk id="12" creationId="{E7CAA9B5-E430-4803-B877-DA63E78C1B95}"/>
          </ac:spMkLst>
        </pc:spChg>
        <pc:graphicFrameChg chg="mod modGraphic">
          <ac:chgData name="Yogesh Kulkarni" userId="S::yogesh.kulkarni@icertis.com::22124c84-fe60-4677-af03-8f3f2afc4f10" providerId="AD" clId="Web-{E84DD190-DD0A-4009-964D-2BBE598039DD}" dt="2021-02-15T06:16:52.292" v="57"/>
          <ac:graphicFrameMkLst>
            <pc:docMk/>
            <pc:sldMk cId="851773954" sldId="382"/>
            <ac:graphicFrameMk id="8" creationId="{36D8298A-1E51-4F4C-BFCF-7C2049AC5C28}"/>
          </ac:graphicFrameMkLst>
        </pc:graphicFrameChg>
      </pc:sldChg>
      <pc:sldChg chg="addSp delSp modSp add ord replId">
        <pc:chgData name="Yogesh Kulkarni" userId="S::yogesh.kulkarni@icertis.com::22124c84-fe60-4677-af03-8f3f2afc4f10" providerId="AD" clId="Web-{E84DD190-DD0A-4009-964D-2BBE598039DD}" dt="2021-02-15T06:14:19.648" v="48" actId="1076"/>
        <pc:sldMkLst>
          <pc:docMk/>
          <pc:sldMk cId="2329432376" sldId="383"/>
        </pc:sldMkLst>
        <pc:spChg chg="mod">
          <ac:chgData name="Yogesh Kulkarni" userId="S::yogesh.kulkarni@icertis.com::22124c84-fe60-4677-af03-8f3f2afc4f10" providerId="AD" clId="Web-{E84DD190-DD0A-4009-964D-2BBE598039DD}" dt="2021-02-15T06:08:41.532" v="19" actId="20577"/>
          <ac:spMkLst>
            <pc:docMk/>
            <pc:sldMk cId="2329432376" sldId="383"/>
            <ac:spMk id="8" creationId="{FABB7A58-14D5-4641-9497-A3FA4CBDD4A9}"/>
          </ac:spMkLst>
        </pc:spChg>
        <pc:spChg chg="del">
          <ac:chgData name="Yogesh Kulkarni" userId="S::yogesh.kulkarni@icertis.com::22124c84-fe60-4677-af03-8f3f2afc4f10" providerId="AD" clId="Web-{E84DD190-DD0A-4009-964D-2BBE598039DD}" dt="2021-02-15T06:08:11.641" v="13"/>
          <ac:spMkLst>
            <pc:docMk/>
            <pc:sldMk cId="2329432376" sldId="383"/>
            <ac:spMk id="9" creationId="{778739A8-C40E-46BF-B13A-6A0B2DEBC626}"/>
          </ac:spMkLst>
        </pc:spChg>
        <pc:picChg chg="add mod">
          <ac:chgData name="Yogesh Kulkarni" userId="S::yogesh.kulkarni@icertis.com::22124c84-fe60-4677-af03-8f3f2afc4f10" providerId="AD" clId="Web-{E84DD190-DD0A-4009-964D-2BBE598039DD}" dt="2021-02-15T06:14:19.648" v="48" actId="1076"/>
          <ac:picMkLst>
            <pc:docMk/>
            <pc:sldMk cId="2329432376" sldId="383"/>
            <ac:picMk id="2" creationId="{9ABE3325-9953-47B6-895C-3AA233240BFB}"/>
          </ac:picMkLst>
        </pc:picChg>
        <pc:picChg chg="add mod">
          <ac:chgData name="Yogesh Kulkarni" userId="S::yogesh.kulkarni@icertis.com::22124c84-fe60-4677-af03-8f3f2afc4f10" providerId="AD" clId="Web-{E84DD190-DD0A-4009-964D-2BBE598039DD}" dt="2021-02-15T06:14:12.820" v="46" actId="1076"/>
          <ac:picMkLst>
            <pc:docMk/>
            <pc:sldMk cId="2329432376" sldId="383"/>
            <ac:picMk id="5" creationId="{2C42318F-4074-4A48-B82E-331D7C4A5A75}"/>
          </ac:picMkLst>
        </pc:picChg>
        <pc:picChg chg="add del mod">
          <ac:chgData name="Yogesh Kulkarni" userId="S::yogesh.kulkarni@icertis.com::22124c84-fe60-4677-af03-8f3f2afc4f10" providerId="AD" clId="Web-{E84DD190-DD0A-4009-964D-2BBE598039DD}" dt="2021-02-15T06:13:37.350" v="36"/>
          <ac:picMkLst>
            <pc:docMk/>
            <pc:sldMk cId="2329432376" sldId="383"/>
            <ac:picMk id="6" creationId="{91027598-891B-424D-81E3-E1348086C799}"/>
          </ac:picMkLst>
        </pc:picChg>
      </pc:sldChg>
      <pc:sldChg chg="addSp delSp modSp add replId">
        <pc:chgData name="Yogesh Kulkarni" userId="S::yogesh.kulkarni@icertis.com::22124c84-fe60-4677-af03-8f3f2afc4f10" providerId="AD" clId="Web-{E84DD190-DD0A-4009-964D-2BBE598039DD}" dt="2021-02-15T06:19:22.779" v="81" actId="14100"/>
        <pc:sldMkLst>
          <pc:docMk/>
          <pc:sldMk cId="3700554684" sldId="384"/>
        </pc:sldMkLst>
        <pc:spChg chg="mod">
          <ac:chgData name="Yogesh Kulkarni" userId="S::yogesh.kulkarni@icertis.com::22124c84-fe60-4677-af03-8f3f2afc4f10" providerId="AD" clId="Web-{E84DD190-DD0A-4009-964D-2BBE598039DD}" dt="2021-02-15T06:19:19.341" v="80" actId="20577"/>
          <ac:spMkLst>
            <pc:docMk/>
            <pc:sldMk cId="3700554684" sldId="384"/>
            <ac:spMk id="12" creationId="{E7CAA9B5-E430-4803-B877-DA63E78C1B95}"/>
          </ac:spMkLst>
        </pc:spChg>
        <pc:graphicFrameChg chg="del mod modGraphic">
          <ac:chgData name="Yogesh Kulkarni" userId="S::yogesh.kulkarni@icertis.com::22124c84-fe60-4677-af03-8f3f2afc4f10" providerId="AD" clId="Web-{E84DD190-DD0A-4009-964D-2BBE598039DD}" dt="2021-02-15T06:16:04.338" v="52"/>
          <ac:graphicFrameMkLst>
            <pc:docMk/>
            <pc:sldMk cId="3700554684" sldId="384"/>
            <ac:graphicFrameMk id="8" creationId="{36D8298A-1E51-4F4C-BFCF-7C2049AC5C28}"/>
          </ac:graphicFrameMkLst>
        </pc:graphicFrameChg>
        <pc:picChg chg="add mod">
          <ac:chgData name="Yogesh Kulkarni" userId="S::yogesh.kulkarni@icertis.com::22124c84-fe60-4677-af03-8f3f2afc4f10" providerId="AD" clId="Web-{E84DD190-DD0A-4009-964D-2BBE598039DD}" dt="2021-02-15T06:19:22.779" v="81" actId="14100"/>
          <ac:picMkLst>
            <pc:docMk/>
            <pc:sldMk cId="3700554684" sldId="384"/>
            <ac:picMk id="4" creationId="{D12A095A-5390-4B4F-BE4E-E811004EA1C5}"/>
          </ac:picMkLst>
        </pc:picChg>
      </pc:sldChg>
    </pc:docChg>
  </pc:docChgLst>
  <pc:docChgLst>
    <pc:chgData name="Yogesh Kulkarni" userId="S::yogesh.kulkarni@icertis.com::22124c84-fe60-4677-af03-8f3f2afc4f10" providerId="AD" clId="Web-{B3CA87D7-A74D-4CA9-8FE7-552B3FD7AF10}"/>
    <pc:docChg chg="modSld">
      <pc:chgData name="Yogesh Kulkarni" userId="S::yogesh.kulkarni@icertis.com::22124c84-fe60-4677-af03-8f3f2afc4f10" providerId="AD" clId="Web-{B3CA87D7-A74D-4CA9-8FE7-552B3FD7AF10}" dt="2021-02-15T05:37:59.829" v="123" actId="20577"/>
      <pc:docMkLst>
        <pc:docMk/>
      </pc:docMkLst>
      <pc:sldChg chg="modSp">
        <pc:chgData name="Yogesh Kulkarni" userId="S::yogesh.kulkarni@icertis.com::22124c84-fe60-4677-af03-8f3f2afc4f10" providerId="AD" clId="Web-{B3CA87D7-A74D-4CA9-8FE7-552B3FD7AF10}" dt="2021-02-15T05:37:59.829" v="123" actId="20577"/>
        <pc:sldMkLst>
          <pc:docMk/>
          <pc:sldMk cId="1696042669" sldId="324"/>
        </pc:sldMkLst>
        <pc:spChg chg="mod">
          <ac:chgData name="Yogesh Kulkarni" userId="S::yogesh.kulkarni@icertis.com::22124c84-fe60-4677-af03-8f3f2afc4f10" providerId="AD" clId="Web-{B3CA87D7-A74D-4CA9-8FE7-552B3FD7AF10}" dt="2021-02-15T05:37:59.829" v="123" actId="20577"/>
          <ac:spMkLst>
            <pc:docMk/>
            <pc:sldMk cId="1696042669" sldId="324"/>
            <ac:spMk id="12" creationId="{E7CAA9B5-E430-4803-B877-DA63E78C1B95}"/>
          </ac:spMkLst>
        </pc:spChg>
        <pc:graphicFrameChg chg="mod">
          <ac:chgData name="Yogesh Kulkarni" userId="S::yogesh.kulkarni@icertis.com::22124c84-fe60-4677-af03-8f3f2afc4f10" providerId="AD" clId="Web-{B3CA87D7-A74D-4CA9-8FE7-552B3FD7AF10}" dt="2021-02-15T05:36:22.576" v="99" actId="1076"/>
          <ac:graphicFrameMkLst>
            <pc:docMk/>
            <pc:sldMk cId="1696042669" sldId="324"/>
            <ac:graphicFrameMk id="13" creationId="{00000000-0000-0000-0000-000000000000}"/>
          </ac:graphicFrameMkLst>
        </pc:graphicFrameChg>
      </pc:sldChg>
    </pc:docChg>
  </pc:docChgLst>
  <pc:docChgLst>
    <pc:chgData name="Yogesh Kulkarni" userId="S::yogesh.kulkarni@icertis.com::22124c84-fe60-4677-af03-8f3f2afc4f10" providerId="AD" clId="Web-{E4B0F729-A318-4288-A809-626FBC47762F}"/>
    <pc:docChg chg="modSld">
      <pc:chgData name="Yogesh Kulkarni" userId="S::yogesh.kulkarni@icertis.com::22124c84-fe60-4677-af03-8f3f2afc4f10" providerId="AD" clId="Web-{E4B0F729-A318-4288-A809-626FBC47762F}" dt="2021-02-16T07:11:08.062" v="83" actId="20577"/>
      <pc:docMkLst>
        <pc:docMk/>
      </pc:docMkLst>
      <pc:sldChg chg="modSp">
        <pc:chgData name="Yogesh Kulkarni" userId="S::yogesh.kulkarni@icertis.com::22124c84-fe60-4677-af03-8f3f2afc4f10" providerId="AD" clId="Web-{E4B0F729-A318-4288-A809-626FBC47762F}" dt="2021-02-16T07:11:08.062" v="83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E4B0F729-A318-4288-A809-626FBC47762F}" dt="2021-02-16T07:06:19.480" v="39" actId="1076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1:08.062" v="83" actId="20577"/>
          <ac:spMkLst>
            <pc:docMk/>
            <pc:sldMk cId="3328161752" sldId="397"/>
            <ac:spMk id="12" creationId="{86C568E4-4FC9-4A19-A371-030B27DEF851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06:37.824" v="41" actId="1076"/>
          <ac:spMkLst>
            <pc:docMk/>
            <pc:sldMk cId="3328161752" sldId="397"/>
            <ac:spMk id="13" creationId="{83BA4EB2-0D05-4DB9-9CC2-EDDDFE954A29}"/>
          </ac:spMkLst>
        </pc:spChg>
        <pc:spChg chg="mod">
          <ac:chgData name="Yogesh Kulkarni" userId="S::yogesh.kulkarni@icertis.com::22124c84-fe60-4677-af03-8f3f2afc4f10" providerId="AD" clId="Web-{E4B0F729-A318-4288-A809-626FBC47762F}" dt="2021-02-16T07:10:23.234" v="79" actId="20577"/>
          <ac:spMkLst>
            <pc:docMk/>
            <pc:sldMk cId="3328161752" sldId="397"/>
            <ac:spMk id="24" creationId="{135DD5D5-1DB2-40EC-B6A4-271DDA9102E3}"/>
          </ac:spMkLst>
        </pc:spChg>
        <pc:grpChg chg="mod">
          <ac:chgData name="Yogesh Kulkarni" userId="S::yogesh.kulkarni@icertis.com::22124c84-fe60-4677-af03-8f3f2afc4f10" providerId="AD" clId="Web-{E4B0F729-A318-4288-A809-626FBC47762F}" dt="2021-02-16T07:07:20.778" v="49" actId="1076"/>
          <ac:grpSpMkLst>
            <pc:docMk/>
            <pc:sldMk cId="3328161752" sldId="397"/>
            <ac:grpSpMk id="10" creationId="{E413A8C6-6535-449A-B05D-6A6B85A05007}"/>
          </ac:grpSpMkLst>
        </pc:grpChg>
      </pc:sldChg>
    </pc:docChg>
  </pc:docChgLst>
  <pc:docChgLst>
    <pc:chgData name="Yogesh Kulkarni" userId="S::yogesh.kulkarni@icertis.com::22124c84-fe60-4677-af03-8f3f2afc4f10" providerId="AD" clId="Web-{AC027AF9-7E12-4A8A-A61E-B7C420B3B8E3}"/>
    <pc:docChg chg="modSld">
      <pc:chgData name="Yogesh Kulkarni" userId="S::yogesh.kulkarni@icertis.com::22124c84-fe60-4677-af03-8f3f2afc4f10" providerId="AD" clId="Web-{AC027AF9-7E12-4A8A-A61E-B7C420B3B8E3}" dt="2021-02-16T07:02:20.920" v="174" actId="20577"/>
      <pc:docMkLst>
        <pc:docMk/>
      </pc:docMkLst>
      <pc:sldChg chg="modSp">
        <pc:chgData name="Yogesh Kulkarni" userId="S::yogesh.kulkarni@icertis.com::22124c84-fe60-4677-af03-8f3f2afc4f10" providerId="AD" clId="Web-{AC027AF9-7E12-4A8A-A61E-B7C420B3B8E3}" dt="2021-02-16T06:57:32.545" v="101" actId="20577"/>
        <pc:sldMkLst>
          <pc:docMk/>
          <pc:sldMk cId="1817473569" sldId="387"/>
        </pc:sldMkLst>
        <pc:spChg chg="mod">
          <ac:chgData name="Yogesh Kulkarni" userId="S::yogesh.kulkarni@icertis.com::22124c84-fe60-4677-af03-8f3f2afc4f10" providerId="AD" clId="Web-{AC027AF9-7E12-4A8A-A61E-B7C420B3B8E3}" dt="2021-02-16T06:57:32.545" v="101" actId="20577"/>
          <ac:spMkLst>
            <pc:docMk/>
            <pc:sldMk cId="1817473569" sldId="387"/>
            <ac:spMk id="3" creationId="{F14CCB4E-64C2-4D91-8486-DFBD29A77EC9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35:36.364" v="8" actId="14100"/>
        <pc:sldMkLst>
          <pc:docMk/>
          <pc:sldMk cId="3824908047" sldId="394"/>
        </pc:sldMkLst>
        <pc:spChg chg="mod">
          <ac:chgData name="Yogesh Kulkarni" userId="S::yogesh.kulkarni@icertis.com::22124c84-fe60-4677-af03-8f3f2afc4f10" providerId="AD" clId="Web-{AC027AF9-7E12-4A8A-A61E-B7C420B3B8E3}" dt="2021-02-16T06:34:58.580" v="7" actId="20577"/>
          <ac:spMkLst>
            <pc:docMk/>
            <pc:sldMk cId="3824908047" sldId="394"/>
            <ac:spMk id="11" creationId="{F00D6A0E-6B75-41D4-B532-3A0E1F89BFB3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6:35:36.364" v="8" actId="14100"/>
          <ac:spMkLst>
            <pc:docMk/>
            <pc:sldMk cId="3824908047" sldId="394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6:58:01.328" v="104" actId="20577"/>
        <pc:sldMkLst>
          <pc:docMk/>
          <pc:sldMk cId="1767683877" sldId="395"/>
        </pc:sldMkLst>
        <pc:spChg chg="mod">
          <ac:chgData name="Yogesh Kulkarni" userId="S::yogesh.kulkarni@icertis.com::22124c84-fe60-4677-af03-8f3f2afc4f10" providerId="AD" clId="Web-{AC027AF9-7E12-4A8A-A61E-B7C420B3B8E3}" dt="2021-02-16T06:58:01.328" v="104" actId="20577"/>
          <ac:spMkLst>
            <pc:docMk/>
            <pc:sldMk cId="1767683877" sldId="395"/>
            <ac:spMk id="12" creationId="{86C568E4-4FC9-4A19-A371-030B27DEF851}"/>
          </ac:spMkLst>
        </pc:spChg>
      </pc:sldChg>
      <pc:sldChg chg="modSp">
        <pc:chgData name="Yogesh Kulkarni" userId="S::yogesh.kulkarni@icertis.com::22124c84-fe60-4677-af03-8f3f2afc4f10" providerId="AD" clId="Web-{AC027AF9-7E12-4A8A-A61E-B7C420B3B8E3}" dt="2021-02-16T07:02:20.920" v="174" actId="20577"/>
        <pc:sldMkLst>
          <pc:docMk/>
          <pc:sldMk cId="3328161752" sldId="397"/>
        </pc:sldMkLst>
        <pc:spChg chg="mod">
          <ac:chgData name="Yogesh Kulkarni" userId="S::yogesh.kulkarni@icertis.com::22124c84-fe60-4677-af03-8f3f2afc4f10" providerId="AD" clId="Web-{AC027AF9-7E12-4A8A-A61E-B7C420B3B8E3}" dt="2021-02-16T06:59:22.754" v="114" actId="20577"/>
          <ac:spMkLst>
            <pc:docMk/>
            <pc:sldMk cId="3328161752" sldId="397"/>
            <ac:spMk id="9" creationId="{8980AD92-26D8-4421-B7B6-01788B949C96}"/>
          </ac:spMkLst>
        </pc:spChg>
        <pc:spChg chg="mod">
          <ac:chgData name="Yogesh Kulkarni" userId="S::yogesh.kulkarni@icertis.com::22124c84-fe60-4677-af03-8f3f2afc4f10" providerId="AD" clId="Web-{AC027AF9-7E12-4A8A-A61E-B7C420B3B8E3}" dt="2021-02-16T07:02:20.920" v="174" actId="20577"/>
          <ac:spMkLst>
            <pc:docMk/>
            <pc:sldMk cId="3328161752" sldId="397"/>
            <ac:spMk id="24" creationId="{135DD5D5-1DB2-40EC-B6A4-271DDA9102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3EBBB7-3269-46C4-8D4C-3F5F6FF7CD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822EA-6356-4689-9626-C8D6F79DDD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CD615-4417-40F7-A73E-43655F2DBF92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B64CB-3C0A-47F5-B037-084A8C98EB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64BAE-D6C0-4054-8D8F-9FBBB052D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E0B3C-2174-419E-AAC4-820453656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4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00BE-C3D2-4CC5-87A7-12B4894873B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33788" y="773113"/>
            <a:ext cx="3705225" cy="208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6963" y="2973388"/>
            <a:ext cx="8778875" cy="2433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4AE48-5858-45C2-8961-5211BE52E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9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20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10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82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95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2" y="149459"/>
            <a:ext cx="7309953" cy="65590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56F330-2539-4614-BDE1-9DD85B277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92" y="149460"/>
            <a:ext cx="7263454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A5F0B-73B1-44C9-9169-DBC4033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FECCEF7-3C36-4132-AD7C-4011FCE1D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25" y="153504"/>
            <a:ext cx="7245719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F0518F-8C27-4D26-9B95-4789AB4FB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5DC56-81DB-4D9B-9ADC-C8D48F7F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4599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7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24" y="156323"/>
            <a:ext cx="9805932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7EE3-6760-4879-8FB9-E8E2F1F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748E6-DBA7-4602-A2BE-375E2C08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4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61" y="156323"/>
            <a:ext cx="748166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6169AD-F1A8-4B54-9F92-B5872DC2A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60C53-445D-4D6B-88E0-E7E82449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8338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BFAA9-00F7-4F94-B4D6-57FC5D303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560" y="149459"/>
            <a:ext cx="3829228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5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C7E45-D745-4A53-9E81-946D9A2B4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00" y="150391"/>
            <a:ext cx="3894142" cy="655438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5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7173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08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280160"/>
            <a:ext cx="4008900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945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126" y="149459"/>
            <a:ext cx="7237613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4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1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06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59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196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11C706-9B9E-40CB-9ECF-9A1AAAC46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016883-4BEF-4E7E-8CD4-AF296E83C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EBC07E-42F0-4338-AF3E-D3836916F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900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6515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5713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AE51D-CE08-467B-8E32-99FC569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8A45-29C5-478C-B732-BC6689B52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F0AEE-A7F7-438C-8260-4266136932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89F225-BD08-4CAB-B248-EE76A773F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864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4440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412E9-F9CA-4601-B679-5412A8C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53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34" y="152415"/>
            <a:ext cx="7150608" cy="655033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AD530B-162B-44AD-8CA9-F48AEC7A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BD12D-74FA-4B26-9BAE-5B659FD37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E6B79-9A78-45DC-B5A4-1D25112C2C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FBAC92-A326-47AD-A7E6-3232C528B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272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2C5625-F859-47B6-A68B-923B3C1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17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4F5F4-5987-46FB-868D-02167FE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BB273F-C0D0-4BB3-AAAB-BBB2F76C9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4105BF-1F15-47E8-A7F9-B31317B74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C0260E-3FF8-41B0-AC34-6D21605D7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609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8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47481B-B56A-4A2B-8FA8-1AA5B234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2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853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1561DB-283F-4E7E-B297-97904A98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31660B-4D53-4E62-B1F5-975F86753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663F42-A643-4BC3-9F96-E74DE5B953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A1B5E4-555E-4C75-AC05-24B13DD53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398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041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255" y="151287"/>
            <a:ext cx="7311587" cy="655542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1014956"/>
            <a:ext cx="3971637" cy="243589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4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BA50A-AD6F-4A4A-915E-8135AF27A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84" y="149460"/>
            <a:ext cx="743508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8784A1-1B9B-476E-A960-004F20131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C692B-A6E4-4849-BCC1-40DCB7E1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5646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8FC07D-65AC-4660-8506-90B39C66A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007" y="149459"/>
            <a:ext cx="7665835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345" y="153504"/>
            <a:ext cx="8630143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FBF222-2089-4FC1-B3B0-347DCB00E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E6311-AAB9-4751-A715-C2B6EE23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5035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04" y="156323"/>
            <a:ext cx="781030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C78FA6-A4A2-496E-88D7-0C38FEF0B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083CF-F6C7-4863-B0CE-6F88334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5846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70" y="156323"/>
            <a:ext cx="7553965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41F7A5-A075-400C-A150-1F95AB4EF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FBD21-09BA-4020-A898-7823FAB6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902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39" y="156323"/>
            <a:ext cx="7480310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796D84-45B9-4191-876A-B5CFAB03A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DC511-5E9D-47CB-9AE3-98CC4FA4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3435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758266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92525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524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292512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1562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DCEDA-4E9C-468D-95A0-670921B317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72" y="149459"/>
            <a:ext cx="11886574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04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4483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E5390-1E31-4D5F-821C-861B9B640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8" y="149632"/>
            <a:ext cx="11218597" cy="6555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32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18FC5A-9AF1-4445-82D0-115873B5B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64"/>
          <a:stretch/>
        </p:blipFill>
        <p:spPr>
          <a:xfrm>
            <a:off x="1980802" y="149459"/>
            <a:ext cx="10054040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4935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F87F46-AB3B-4E36-9F83-20C74B0C9E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82" y="149703"/>
            <a:ext cx="11261108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655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478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37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6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62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56516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169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B24-9875-473A-A347-15D2C1CC4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F20B4-C96E-4EBE-B24B-6D436949B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5BE2C-EA6E-493E-9BCC-FACE369C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4A383-4B37-43FD-B2BB-195CB1D2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E2ED-A471-4FF4-BAB1-23E2153D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34959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A873-9265-46D4-8A39-F1D8557C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84C4-3B25-4F4B-8FDF-84090770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E93C5-435B-47E6-B01D-CBE21E6B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0E5A6-B203-4906-A7F1-4AF30611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A157-D0A4-4BD4-83F7-09D51D96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5798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40357-5BCE-4EBD-9BDF-F88730FA6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566" y="149459"/>
            <a:ext cx="730582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0A9C-DECB-43F5-B25B-A8DBE63E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D962B-A596-47E3-B1DA-E3DE5036D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DAEC-D85A-4F43-AB37-77BA7368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00BD-C9C9-4A22-838F-76A46792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01C0D-2064-4DE2-A446-5CCCACE4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86523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97B4-32B2-4157-BE1D-0E3E3B10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8A3D-E438-4B43-994E-B028B9AD4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9604-FEC3-4D30-8434-7BEAA7CBB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18272-0E0F-4433-B60F-26A51112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17CE6-D7CC-45C7-ADC7-BC5BD534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68F4E-E642-48D2-A45C-76D4D0D7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39246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096D-C00B-48DB-AA1F-EEB60E3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0E0AF-2B52-432E-A3C1-C08F22551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8863D-8086-440D-8104-AEDB0927C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619E7-AF6F-4703-9B2E-C8DAC639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A98A7-792D-4E03-A440-0F7AA478B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4A9FB-BB82-47B2-BEA7-E987E1E1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A8F63-A946-46B1-A615-D1D46D49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E7513-CF22-4E08-9077-B8BFF0C1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73037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1638-BA73-4FFC-98A4-1D22DADC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627B-4E4B-4387-957E-8BDCA27C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5E69-C260-4482-A574-077543AE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13801-BF19-4F46-86E5-7045915B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64960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82D89-D7D5-4A91-883E-414DADD9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205F3-54FA-4863-B87F-4BA95C02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CAA3C-4D54-4246-B96A-B7DFADC7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61845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D400-659D-48BF-871F-F44D0D9F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C982-6ADC-41B8-B1A7-5FE9C606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00F79-4E51-4463-B330-7454940F3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2D892-5F02-40F5-9AA9-D812F8BB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A7988-E8A3-43AA-9503-72CBE0F8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80F25-DFD8-4187-A371-7D4EC84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29526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4F7A-DF71-4848-9B1C-9C64EF8B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BDC96-A57D-4F2A-87C7-E19ED87FB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879C5-8208-49F7-869E-3359FC9FD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B8FFB-FBFF-482F-B9DE-D5F1126A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9F3E5-2AB2-4270-8860-F7A83F03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B3D50-EA48-499A-BF43-BD1F285C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4871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EC7F-8B1B-4962-98EE-5420B71D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A3C92-39DB-41D7-9DCE-7691B7C9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CE6B3-67DF-450F-B940-6EEE5381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C2F66-EE83-4C32-9368-B373253C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74FFB-501F-426E-8F03-6AE59613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62767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0B6101-874F-48DD-B58D-9D6F844B4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9B3CA-562D-4C91-9B41-637970CA4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0E20D-F511-4801-BB70-001390DB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8F629-DE4C-4971-81F6-DC5333B9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1648D-1EC9-48C3-83DD-A46A556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45748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39A81-E3B8-48E2-9CB3-4A98EFE84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100" y="150139"/>
            <a:ext cx="7170741" cy="655488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AC2368-2D45-4F96-B5CF-13591639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1702D5-DB25-4A10-91A2-4A8AC0E7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86420E-8F9F-4A14-9A6C-9445A13B8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C4CE4-A001-42C5-AE75-32F5397968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00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ld Statemen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691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E8E72-84C8-467E-9B11-1CD231B5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42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1496C4-D41A-4213-8C8F-AE1F7FB44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1"/>
          <a:stretch/>
        </p:blipFill>
        <p:spPr>
          <a:xfrm>
            <a:off x="4544084" y="149459"/>
            <a:ext cx="7490758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570D0E-FFF7-409D-A178-A9E54DD4B5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25"/>
          <a:stretch/>
        </p:blipFill>
        <p:spPr>
          <a:xfrm>
            <a:off x="2092656" y="149459"/>
            <a:ext cx="994218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810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5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06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8" r:id="rId2"/>
    <p:sldLayoutId id="2147483707" r:id="rId3"/>
    <p:sldLayoutId id="2147483706" r:id="rId4"/>
    <p:sldLayoutId id="2147483709" r:id="rId5"/>
    <p:sldLayoutId id="2147483710" r:id="rId6"/>
    <p:sldLayoutId id="2147483713" r:id="rId7"/>
    <p:sldLayoutId id="2147483714" r:id="rId8"/>
    <p:sldLayoutId id="2147483715" r:id="rId9"/>
    <p:sldLayoutId id="2147483681" r:id="rId10"/>
    <p:sldLayoutId id="2147483694" r:id="rId11"/>
    <p:sldLayoutId id="2147483695" r:id="rId12"/>
    <p:sldLayoutId id="2147483696" r:id="rId13"/>
    <p:sldLayoutId id="2147483697" r:id="rId14"/>
    <p:sldLayoutId id="2147483682" r:id="rId15"/>
    <p:sldLayoutId id="2147483711" r:id="rId16"/>
    <p:sldLayoutId id="2147483712" r:id="rId17"/>
    <p:sldLayoutId id="2147483686" r:id="rId18"/>
    <p:sldLayoutId id="2147483687" r:id="rId19"/>
    <p:sldLayoutId id="2147483733" r:id="rId20"/>
    <p:sldLayoutId id="2147483735" r:id="rId21"/>
    <p:sldLayoutId id="2147483737" r:id="rId22"/>
    <p:sldLayoutId id="2147483683" r:id="rId23"/>
    <p:sldLayoutId id="2147483716" r:id="rId24"/>
    <p:sldLayoutId id="2147483738" r:id="rId25"/>
    <p:sldLayoutId id="2147483691" r:id="rId26"/>
    <p:sldLayoutId id="2147483717" r:id="rId27"/>
    <p:sldLayoutId id="2147483739" r:id="rId28"/>
    <p:sldLayoutId id="2147483718" r:id="rId29"/>
    <p:sldLayoutId id="2147483684" r:id="rId30"/>
    <p:sldLayoutId id="2147483740" r:id="rId31"/>
    <p:sldLayoutId id="2147483719" r:id="rId32"/>
    <p:sldLayoutId id="2147483685" r:id="rId33"/>
    <p:sldLayoutId id="2147483741" r:id="rId34"/>
    <p:sldLayoutId id="2147483720" r:id="rId35"/>
    <p:sldLayoutId id="2147483668" r:id="rId36"/>
    <p:sldLayoutId id="214748374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402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4974F-E88C-49E5-8B1C-182BDA0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079F6-C053-4677-B2F7-357CCF07A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04E03-97CB-40DE-8628-5773C779D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1B5E-778E-4A28-8051-73DA8E83C9EB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09985-3CC7-4BB9-A2C7-4A5726196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9FA7-102E-4A95-A650-580CBCD7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3C8F8F-C24F-4AE1-8DA9-620F199E6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innovation.uci.edu/2017/08/husky-or-wolf-using-a-black-box-learning-model-to-avoid-adoption-errors/" TargetMode="External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Ethics in AI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A7F84-A35F-4C0E-B652-631FBC9D9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15017077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High Dimensionality</a:t>
            </a:r>
          </a:p>
          <a:p>
            <a:r>
              <a:rPr lang="en-US" dirty="0"/>
              <a:t>Hard/Expensive to program manually</a:t>
            </a:r>
          </a:p>
          <a:p>
            <a:r>
              <a:rPr lang="en-US" dirty="0"/>
              <a:t>Techniques to model ‘ANY’ function given ‘ENOUGH’ data.</a:t>
            </a:r>
          </a:p>
          <a:p>
            <a:r>
              <a:rPr lang="en-US" dirty="0"/>
              <a:t>Job $$$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5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 of data (Internet, IoT)</a:t>
            </a:r>
          </a:p>
          <a:p>
            <a:r>
              <a:rPr lang="en-US" dirty="0"/>
              <a:t>Increasing computational power</a:t>
            </a:r>
          </a:p>
          <a:p>
            <a:r>
              <a:rPr lang="en-US" dirty="0"/>
              <a:t>Easy/free availability of algorithms</a:t>
            </a:r>
          </a:p>
          <a:p>
            <a:r>
              <a:rPr lang="en-US" dirty="0"/>
              <a:t>Increasing support from industries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2421-7CF3-4DBC-A99E-A283E108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in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1D81-5AAC-4BA5-9154-1A1957AFC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unethical practices and their results?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DD450-B534-4D0D-BFA8-807D302B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7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Ethical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Ethics: Value principles that govern a person's behavior or the conducting of an activity</a:t>
            </a:r>
          </a:p>
          <a:p>
            <a:r>
              <a:rPr lang="en-US" dirty="0"/>
              <a:t>“What could AI do to bring about a better society?” – Margaret Mitchell (Google)</a:t>
            </a:r>
          </a:p>
          <a:p>
            <a:r>
              <a:rPr lang="en-US" dirty="0"/>
              <a:t>Ethical concerns range from the esoteric, such as who is the author of an AI-created work of art; to the very real and very disturbing matter of surveillance in the hands of military authorities who can use the tools with impunity to capture and kill their fellow citizens.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72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Ethics in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is making many decisions.</a:t>
            </a:r>
          </a:p>
          <a:p>
            <a:r>
              <a:rPr lang="en-US" dirty="0"/>
              <a:t>That’s going to increase only</a:t>
            </a:r>
          </a:p>
          <a:p>
            <a:r>
              <a:rPr lang="en-US" dirty="0"/>
              <a:t>AI is Unbiased, an assumption</a:t>
            </a:r>
          </a:p>
          <a:p>
            <a:r>
              <a:rPr lang="en-US" dirty="0"/>
              <a:t>AI model needs to be: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Explainable</a:t>
            </a:r>
          </a:p>
          <a:p>
            <a:pPr lvl="1"/>
            <a:r>
              <a:rPr lang="en-US" dirty="0"/>
              <a:t>Robustness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Data Privacy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Explainable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10586622" cy="4647460"/>
          </a:xfrm>
        </p:spPr>
        <p:txBody>
          <a:bodyPr>
            <a:normAutofit/>
          </a:bodyPr>
          <a:lstStyle/>
          <a:p>
            <a:r>
              <a:rPr lang="en-US" dirty="0"/>
              <a:t>An explanation of how an automated system decided. </a:t>
            </a:r>
          </a:p>
          <a:p>
            <a:r>
              <a:rPr lang="en-US" dirty="0"/>
              <a:t>Interpretability of the predictions/results.</a:t>
            </a:r>
          </a:p>
          <a:p>
            <a:r>
              <a:rPr lang="en-US" dirty="0"/>
              <a:t>“Interpretability is the degree to which a human can understand the cause of a decision.” - Tim Miller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85EFF-E692-4C11-905F-002A6F18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09" y="3429000"/>
            <a:ext cx="5674903" cy="2686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99C900-4107-4684-826D-72E3E7DDBBB4}"/>
              </a:ext>
            </a:extLst>
          </p:cNvPr>
          <p:cNvSpPr/>
          <p:nvPr/>
        </p:nvSpPr>
        <p:spPr>
          <a:xfrm>
            <a:off x="5891813" y="6371488"/>
            <a:ext cx="6300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Gade</a:t>
            </a:r>
            <a:r>
              <a:rPr lang="en-US" sz="1200" dirty="0"/>
              <a:t>, </a:t>
            </a:r>
            <a:r>
              <a:rPr lang="en-US" sz="1200" dirty="0" err="1"/>
              <a:t>Geyik</a:t>
            </a:r>
            <a:r>
              <a:rPr lang="en-US" sz="1200" dirty="0"/>
              <a:t>, </a:t>
            </a:r>
            <a:r>
              <a:rPr lang="en-US" sz="1200" dirty="0" err="1"/>
              <a:t>Kenthapadi</a:t>
            </a:r>
            <a:r>
              <a:rPr lang="en-US" sz="1200" dirty="0"/>
              <a:t>, </a:t>
            </a:r>
            <a:r>
              <a:rPr lang="en-US" sz="1200" dirty="0" err="1"/>
              <a:t>Mithal</a:t>
            </a:r>
            <a:r>
              <a:rPr lang="en-US" sz="1200" dirty="0"/>
              <a:t>, </a:t>
            </a:r>
            <a:r>
              <a:rPr lang="en-US" sz="1200" dirty="0" err="1"/>
              <a:t>Taly</a:t>
            </a:r>
            <a:r>
              <a:rPr lang="en-US" sz="1200" dirty="0"/>
              <a:t>. Explainable AI in Industry, WWW’2020</a:t>
            </a:r>
          </a:p>
        </p:txBody>
      </p:sp>
    </p:spTree>
    <p:extLst>
      <p:ext uri="{BB962C8B-B14F-4D97-AF65-F5344CB8AC3E}">
        <p14:creationId xmlns:p14="http://schemas.microsoft.com/office/powerpoint/2010/main" val="266554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Regulatory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4736439" cy="46474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General Data Protection Regulation (GDPR): Article 22 empowers individuals with the right to demand</a:t>
            </a:r>
          </a:p>
          <a:p>
            <a:r>
              <a:rPr lang="en-US" dirty="0"/>
              <a:t>Massachusetts Bill H.2701: Establishes a commission on automated decision-making, transparency, fairness, and individual rights. </a:t>
            </a:r>
          </a:p>
          <a:p>
            <a:r>
              <a:rPr lang="en-US" dirty="0"/>
              <a:t>Illinois House Bill 3415: States predictive data analytics determining creditworthiness or hiring decisions may not include information that correlates with the applicant race or zip code.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F035C-585F-42D8-B80B-A1057E5A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56" y="548640"/>
            <a:ext cx="552796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5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76828-A633-450A-9D06-2F1830A9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96" y="1584802"/>
            <a:ext cx="9686925" cy="3457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34716-C1E5-4F25-8C69-DCB9D5AAC67D}"/>
              </a:ext>
            </a:extLst>
          </p:cNvPr>
          <p:cNvSpPr/>
          <p:nvPr/>
        </p:nvSpPr>
        <p:spPr>
          <a:xfrm>
            <a:off x="5705381" y="5854822"/>
            <a:ext cx="64126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“Why Should I Trust You?” Explaining the Predictions of Any Classifier. KDD’2016 </a:t>
            </a:r>
          </a:p>
        </p:txBody>
      </p:sp>
    </p:spTree>
    <p:extLst>
      <p:ext uri="{BB962C8B-B14F-4D97-AF65-F5344CB8AC3E}">
        <p14:creationId xmlns:p14="http://schemas.microsoft.com/office/powerpoint/2010/main" val="242102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34716-C1E5-4F25-8C69-DCB9D5AAC67D}"/>
              </a:ext>
            </a:extLst>
          </p:cNvPr>
          <p:cNvSpPr/>
          <p:nvPr/>
        </p:nvSpPr>
        <p:spPr>
          <a:xfrm>
            <a:off x="1180731" y="5854822"/>
            <a:ext cx="10937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Outpatient Text Classification Using Attention-Based Bidirectional LSTM for Robot-Assisted Servicing in Hospital Information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0D0CD-33C8-4A48-A6B5-DD767E56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1" y="1573474"/>
            <a:ext cx="103632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6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Need for Explainable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5028259"/>
            <a:ext cx="11223944" cy="146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Explainable AI is essential for customers to understand and trust the decisions by AI.</a:t>
            </a:r>
          </a:p>
          <a:p>
            <a:r>
              <a:rPr lang="en-US" sz="2000" dirty="0">
                <a:solidFill>
                  <a:schemeClr val="tx1"/>
                </a:solidFill>
              </a:rPr>
              <a:t>(Explainable AI in Industry, KDD 2019 </a:t>
            </a:r>
            <a:r>
              <a:rPr lang="en-US" sz="2000" dirty="0" err="1">
                <a:solidFill>
                  <a:schemeClr val="tx1"/>
                </a:solidFill>
              </a:rPr>
              <a:t>Tutorial,Sahin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Cem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Geyik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Krishnaram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Kenthapadi</a:t>
            </a:r>
            <a:r>
              <a:rPr lang="en-US" sz="2000" dirty="0">
                <a:solidFill>
                  <a:schemeClr val="tx1"/>
                </a:solidFill>
              </a:rPr>
              <a:t> &amp; Varun </a:t>
            </a:r>
            <a:r>
              <a:rPr lang="en-US" sz="2000" dirty="0" err="1">
                <a:solidFill>
                  <a:schemeClr val="tx1"/>
                </a:solidFill>
              </a:rPr>
              <a:t>Mithal</a:t>
            </a:r>
            <a:r>
              <a:rPr lang="en-US" sz="2000" dirty="0">
                <a:solidFill>
                  <a:schemeClr val="tx1"/>
                </a:solidFill>
              </a:rPr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010A6-079D-4FDD-9F90-3DF24269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3" y="1297635"/>
            <a:ext cx="10477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EA11-67EB-449A-873B-ED48C727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68" y="1157046"/>
            <a:ext cx="4336330" cy="1896533"/>
          </a:xfrm>
        </p:spPr>
        <p:txBody>
          <a:bodyPr/>
          <a:lstStyle/>
          <a:p>
            <a:r>
              <a:rPr lang="en-US" dirty="0"/>
              <a:t>Agenda: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What is AI? </a:t>
            </a:r>
            <a:br>
              <a:rPr lang="en-US" dirty="0"/>
            </a:br>
            <a:r>
              <a:rPr lang="en-US" dirty="0"/>
              <a:t>- Ethics in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30799-EE02-4468-B1E5-379F7332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03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Wrong decisions: Costly and dangerous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5207362"/>
            <a:ext cx="11473682" cy="63641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(Credit: </a:t>
            </a:r>
            <a:r>
              <a:rPr lang="en-US" sz="2000" dirty="0" err="1">
                <a:solidFill>
                  <a:schemeClr val="tx1"/>
                </a:solidFill>
              </a:rPr>
              <a:t>Samek</a:t>
            </a:r>
            <a:r>
              <a:rPr lang="en-US" sz="2000" dirty="0">
                <a:solidFill>
                  <a:schemeClr val="tx1"/>
                </a:solidFill>
              </a:rPr>
              <a:t>, Binder, Tutorial on Interpretable ML, MICCAI’18)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7EB79-B6EE-4ACE-A701-F90E6B1D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1305430"/>
            <a:ext cx="10020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68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9F3AB0-3FB6-492A-8EF0-0A87BE73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AI missed!!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2711D7-D427-4D95-AA4E-ADC853DB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6581027" cy="496552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Dog vs Wolf classifier</a:t>
            </a:r>
          </a:p>
          <a:p>
            <a:r>
              <a:rPr lang="en-US" dirty="0">
                <a:solidFill>
                  <a:schemeClr val="tx1"/>
                </a:solidFill>
              </a:rPr>
              <a:t>Instead of animal body features it started detecting based on ‘presence of snow’.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So Siberian Husky (a dog) got classified as Wolf.</a:t>
            </a:r>
          </a:p>
          <a:p>
            <a:r>
              <a:rPr lang="en-US" dirty="0">
                <a:solidFill>
                  <a:schemeClr val="tx1"/>
                </a:solidFill>
              </a:rPr>
              <a:t>Training data of wolves was with snow landscapes.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http://innovation.uci.edu/2017/08/husky-or-wolf-using-a-black-box-learning-model-to-avoid-adoption-errors/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7F0BB6-553F-4E1D-9DFD-895F62743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1500187"/>
            <a:ext cx="40290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-- “AI can make decisions better, but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Can it make better decisions”--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36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AI as Black Box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did the AI system do that?</a:t>
            </a:r>
          </a:p>
          <a:p>
            <a:r>
              <a:rPr lang="en-US" dirty="0">
                <a:solidFill>
                  <a:schemeClr val="tx1"/>
                </a:solidFill>
              </a:rPr>
              <a:t>Why didn’t the AI system do something else?</a:t>
            </a:r>
          </a:p>
          <a:p>
            <a:r>
              <a:rPr lang="en-US" dirty="0">
                <a:solidFill>
                  <a:schemeClr val="tx1"/>
                </a:solidFill>
              </a:rPr>
              <a:t>When did the AI system succeed?</a:t>
            </a:r>
          </a:p>
          <a:p>
            <a:r>
              <a:rPr lang="en-US" dirty="0">
                <a:solidFill>
                  <a:schemeClr val="tx1"/>
                </a:solidFill>
              </a:rPr>
              <a:t>When did the AI system fail?</a:t>
            </a:r>
          </a:p>
          <a:p>
            <a:r>
              <a:rPr lang="en-US" dirty="0">
                <a:solidFill>
                  <a:schemeClr val="tx1"/>
                </a:solidFill>
              </a:rPr>
              <a:t>When does the AI system give enough confidence in the decision that you can trust it?</a:t>
            </a:r>
          </a:p>
          <a:p>
            <a:r>
              <a:rPr lang="en-US" dirty="0">
                <a:solidFill>
                  <a:schemeClr val="tx1"/>
                </a:solidFill>
              </a:rPr>
              <a:t>How can the AI system correct an error?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Explainable AI (XAI) – A Perspective, Saurabh Kaushik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27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Three Key Pillars of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Reasonable AI: The ability to understand the reasoning behind each individual prediction</a:t>
            </a:r>
          </a:p>
          <a:p>
            <a:r>
              <a:rPr lang="en-US" dirty="0">
                <a:solidFill>
                  <a:schemeClr val="tx1"/>
                </a:solidFill>
              </a:rPr>
              <a:t>Traceable AI: The ability to trace prediction process from algorithm to data. </a:t>
            </a:r>
          </a:p>
          <a:p>
            <a:r>
              <a:rPr lang="en-US" dirty="0">
                <a:solidFill>
                  <a:schemeClr val="tx1"/>
                </a:solidFill>
              </a:rPr>
              <a:t>Understandable AI: The ability to fully understand the AI decision-making is based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“Right to Explanation” – GDPR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Explainable AI (XAI) – A Perspective, Saurabh Kaushik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7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Achieving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4587127" cy="4965529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Prediction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Important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Features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Decision tree plotting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499223" y="5588227"/>
            <a:ext cx="9641727" cy="457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Explainable AI in Industry, KDD 2019 </a:t>
            </a:r>
            <a:r>
              <a:rPr lang="en-US" sz="1600" dirty="0" err="1">
                <a:solidFill>
                  <a:schemeClr val="tx1"/>
                </a:solidFill>
              </a:rPr>
              <a:t>Tutorial,Sahin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Cem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Geyik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Krishnaram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Kenthapadi</a:t>
            </a:r>
            <a:r>
              <a:rPr lang="en-US" sz="1600" dirty="0">
                <a:solidFill>
                  <a:schemeClr val="tx1"/>
                </a:solidFill>
              </a:rPr>
              <a:t> &amp; Varun </a:t>
            </a:r>
            <a:r>
              <a:rPr lang="en-US" sz="1600" dirty="0" err="1">
                <a:solidFill>
                  <a:schemeClr val="tx1"/>
                </a:solidFill>
              </a:rPr>
              <a:t>Mithal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23A576C-FEBE-455D-BD08-428442DBE23C}"/>
              </a:ext>
            </a:extLst>
          </p:cNvPr>
          <p:cNvSpPr txBox="1">
            <a:spLocks/>
          </p:cNvSpPr>
          <p:nvPr/>
        </p:nvSpPr>
        <p:spPr>
          <a:xfrm>
            <a:off x="5674473" y="1118248"/>
            <a:ext cx="4587127" cy="4965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03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7388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Build an interpretable model using libraries like LIME, SHAP, etc.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3546A-B136-4B19-AF81-722AAD89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67" y="2834621"/>
            <a:ext cx="5113338" cy="22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7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928E-BC6A-42D8-B0E5-2B1960BB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49" y="441022"/>
            <a:ext cx="10515600" cy="850832"/>
          </a:xfrm>
        </p:spPr>
        <p:txBody>
          <a:bodyPr/>
          <a:lstStyle/>
          <a:p>
            <a:r>
              <a:rPr lang="en-US" dirty="0" err="1"/>
              <a:t>Upwinds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8E95D-23FE-4AE5-8123-22CB90BD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170" name="Picture 2" descr="The Gartner Hype Cycle for Emerging Technologies, 2020 features five trends and 30 technologies that will drive significant change over the next five to ten years. ">
            <a:extLst>
              <a:ext uri="{FF2B5EF4-FFF2-40B4-BE49-F238E27FC236}">
                <a16:creationId xmlns:a16="http://schemas.microsoft.com/office/drawing/2014/main" id="{8AFAB1DD-25BA-4535-9BF5-0FF4CC72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45" y="0"/>
            <a:ext cx="7212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9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and Ethical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adoption is increasing</a:t>
            </a:r>
          </a:p>
          <a:p>
            <a:r>
              <a:rPr lang="en-US" dirty="0"/>
              <a:t>Need to check quality of outcomes</a:t>
            </a:r>
          </a:p>
          <a:p>
            <a:r>
              <a:rPr lang="en-US" dirty="0"/>
              <a:t>May have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bias leading to issues, risks, etc.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Need to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operate AI practices that can be fair, trustworthy and transparent and it takes safety, privacy and societal aspects at large.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65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73F5D-FC38-42FA-9C44-B95E49F8B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113" y="4984749"/>
            <a:ext cx="5006419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(Ref: Responsible AI : https://kkm24132.github.io/ResponsibleAI/)</a:t>
            </a:r>
          </a:p>
        </p:txBody>
      </p:sp>
      <p:pic>
        <p:nvPicPr>
          <p:cNvPr id="1026" name="Picture 2" descr="Bias in AI">
            <a:extLst>
              <a:ext uri="{FF2B5EF4-FFF2-40B4-BE49-F238E27FC236}">
                <a16:creationId xmlns:a16="http://schemas.microsoft.com/office/drawing/2014/main" id="{B3A4B44A-3C3E-4334-AAF1-F1E70269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75" y="2026764"/>
            <a:ext cx="11854727" cy="26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88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Understanding the AI system’s functioning for safe and reliable deployment</a:t>
            </a:r>
          </a:p>
          <a:p>
            <a:r>
              <a:rPr lang="en-US" dirty="0"/>
              <a:t>Understand why a specific decision was made?</a:t>
            </a:r>
          </a:p>
          <a:p>
            <a:r>
              <a:rPr lang="en-US" dirty="0"/>
              <a:t>Consistency across stakeholders</a:t>
            </a:r>
          </a:p>
          <a:p>
            <a:r>
              <a:rPr lang="en-US" dirty="0"/>
              <a:t>Incorrect decisions leading to exclusion from access to services or benefits</a:t>
            </a:r>
          </a:p>
          <a:p>
            <a:r>
              <a:rPr lang="en-US" dirty="0"/>
              <a:t>Accountability of AI decisions</a:t>
            </a:r>
          </a:p>
          <a:p>
            <a:r>
              <a:rPr lang="en-US" dirty="0"/>
              <a:t>Privacy Risks</a:t>
            </a:r>
          </a:p>
          <a:p>
            <a:r>
              <a:rPr lang="en-US" dirty="0"/>
              <a:t>Security Risks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300" dirty="0"/>
              <a:t>(Ref: </a:t>
            </a:r>
            <a:r>
              <a:rPr lang="en-US" sz="1300" dirty="0" err="1"/>
              <a:t>Niti</a:t>
            </a:r>
            <a:r>
              <a:rPr lang="en-US" sz="1300" dirty="0"/>
              <a:t> </a:t>
            </a:r>
            <a:r>
              <a:rPr lang="en-US" sz="1300" dirty="0" err="1"/>
              <a:t>Ayog</a:t>
            </a:r>
            <a:r>
              <a:rPr lang="en-US" sz="1300" dirty="0"/>
              <a:t> report on “Responsible AI”)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5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2421-7CF3-4DBC-A99E-A283E108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(AI)?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1D81-5AAC-4BA5-9154-1A1957AFC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ie</a:t>
            </a:r>
            <a:r>
              <a:rPr lang="en-US" dirty="0"/>
              <a:t> What is Machine Learning? Deep Learning?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DD450-B534-4D0D-BFA8-807D302B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4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1497"/>
            <a:ext cx="10515600" cy="445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(Ref: </a:t>
            </a:r>
            <a:r>
              <a:rPr lang="en-US" sz="1300" dirty="0" err="1"/>
              <a:t>Niti</a:t>
            </a:r>
            <a:r>
              <a:rPr lang="en-US" sz="1300" dirty="0"/>
              <a:t> </a:t>
            </a:r>
            <a:r>
              <a:rPr lang="en-US" sz="1300" dirty="0" err="1"/>
              <a:t>Ayog</a:t>
            </a:r>
            <a:r>
              <a:rPr lang="en-US" sz="1300" dirty="0"/>
              <a:t> report on “Responsible AI”)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62A0E-6BEE-4779-9BE7-DA49C2F6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41" y="1393557"/>
            <a:ext cx="7030874" cy="43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01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Arms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39" y="5938365"/>
            <a:ext cx="8469575" cy="270806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(Ref: </a:t>
            </a:r>
            <a:r>
              <a:rPr lang="en-US" dirty="0">
                <a:effectLst/>
              </a:rPr>
              <a:t>The National Security Commission on AI's Final Report in March warned the U.S. is not ready for global conflict that employs AI.)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3E2856-FFFB-4F6E-B35B-03278028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01" y="1472195"/>
            <a:ext cx="9206060" cy="428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246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39" y="5938365"/>
            <a:ext cx="8469575" cy="27080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(Ref: </a:t>
            </a:r>
            <a:r>
              <a:rPr lang="en-US" dirty="0" err="1">
                <a:effectLst/>
              </a:rPr>
              <a:t>StyleGAN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Karras</a:t>
            </a:r>
            <a:r>
              <a:rPr lang="en-US" dirty="0">
                <a:effectLst/>
              </a:rPr>
              <a:t> et al. 2019)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9308AC-B2C5-484D-820B-532D90FC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53" y="266511"/>
            <a:ext cx="4816100" cy="62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1F0431-0123-41C2-BAF5-CE990DDA7B8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097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None of these people are real.</a:t>
            </a:r>
          </a:p>
          <a:p>
            <a:r>
              <a:rPr lang="en-US" dirty="0"/>
              <a:t>Deep Fake wave: fake images and fake recordings and fake text and fake videos can mislead people about the circumstances of events. </a:t>
            </a:r>
          </a:p>
          <a:p>
            <a:r>
              <a:rPr lang="en-US" dirty="0"/>
              <a:t>Societal biases get baked in the language models.</a:t>
            </a:r>
          </a:p>
        </p:txBody>
      </p:sp>
    </p:spTree>
    <p:extLst>
      <p:ext uri="{BB962C8B-B14F-4D97-AF65-F5344CB8AC3E}">
        <p14:creationId xmlns:p14="http://schemas.microsoft.com/office/powerpoint/2010/main" val="2959770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</a:t>
            </a:r>
            <a:r>
              <a:rPr lang="en-US"/>
              <a:t>of AI, a re-look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assistive, not replacement of humans</a:t>
            </a:r>
          </a:p>
          <a:p>
            <a:r>
              <a:rPr lang="en-US" dirty="0"/>
              <a:t>Data belongs to creator</a:t>
            </a:r>
          </a:p>
          <a:p>
            <a:r>
              <a:rPr lang="en-US" dirty="0"/>
              <a:t>Results should be explainable to be compliant</a:t>
            </a:r>
          </a:p>
          <a:p>
            <a:r>
              <a:rPr lang="en-US" dirty="0"/>
              <a:t>Not technological but socio-technological problem</a:t>
            </a:r>
          </a:p>
          <a:p>
            <a:r>
              <a:rPr lang="en-US" dirty="0"/>
              <a:t>Be inclusive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2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ML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on Model bias, fairness, ethics</a:t>
            </a:r>
          </a:p>
          <a:p>
            <a:r>
              <a:rPr lang="en-US" dirty="0"/>
              <a:t>Do we check causality of features? </a:t>
            </a:r>
          </a:p>
          <a:p>
            <a:r>
              <a:rPr lang="en-US" dirty="0"/>
              <a:t>Do we have ability to debug and know more specifics?</a:t>
            </a:r>
          </a:p>
          <a:p>
            <a:r>
              <a:rPr lang="en-US" dirty="0"/>
              <a:t>Are there any regulatory requirements?</a:t>
            </a:r>
          </a:p>
          <a:p>
            <a:r>
              <a:rPr lang="en-US" dirty="0"/>
              <a:t>Do we trust model’s outcomes and to what extent?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11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161"/>
          </a:xfrm>
        </p:spPr>
        <p:txBody>
          <a:bodyPr/>
          <a:lstStyle/>
          <a:p>
            <a:r>
              <a:rPr lang="en-US" dirty="0"/>
              <a:t>Code of Ethics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73F5D-FC38-42FA-9C44-B95E49F8B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210" y="6127750"/>
            <a:ext cx="7048943" cy="3651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200" dirty="0"/>
              <a:t>(Ref: The University of Montreal's Montreal Declaration is one of the most well-known statements of principle on AI.)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041B9B-C433-4213-B178-F6E9845A0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5" y="1081056"/>
            <a:ext cx="114300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483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161"/>
          </a:xfrm>
        </p:spPr>
        <p:txBody>
          <a:bodyPr/>
          <a:lstStyle/>
          <a:p>
            <a:r>
              <a:rPr lang="en-US" dirty="0"/>
              <a:t>The Checklist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73F5D-FC38-42FA-9C44-B95E49F8B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127750"/>
            <a:ext cx="4403153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(Ref: Responsible AI : https://kkm24132.github.io/ResponsibleAI/)</a:t>
            </a:r>
          </a:p>
        </p:txBody>
      </p:sp>
      <p:pic>
        <p:nvPicPr>
          <p:cNvPr id="2050" name="Picture 2" descr="Checklist Responsible AI">
            <a:extLst>
              <a:ext uri="{FF2B5EF4-FFF2-40B4-BE49-F238E27FC236}">
                <a16:creationId xmlns:a16="http://schemas.microsoft.com/office/drawing/2014/main" id="{411FA9E7-937A-4F09-9B1B-2EE85CA9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52" y="1377886"/>
            <a:ext cx="8234565" cy="463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669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Btw, thoughts to ponder on…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‘AI is biased’ because of its training/data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‘Explainable AI’ is to understand how/why it is biased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AI is tries to mimic Human intelligence, right?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We expect AI to be unbiased/ethical…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But then…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Human are biased too…</a:t>
            </a:r>
          </a:p>
          <a:p>
            <a:endParaRPr lang="en-US" dirty="0">
              <a:solidFill>
                <a:schemeClr val="tx1"/>
              </a:solidFill>
              <a:latin typeface="Gotham"/>
            </a:endParaRP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Should AI mimic that?</a:t>
            </a:r>
          </a:p>
        </p:txBody>
      </p:sp>
    </p:spTree>
    <p:extLst>
      <p:ext uri="{BB962C8B-B14F-4D97-AF65-F5344CB8AC3E}">
        <p14:creationId xmlns:p14="http://schemas.microsoft.com/office/powerpoint/2010/main" val="912531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113" y="1962041"/>
            <a:ext cx="3971637" cy="82829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6A9EDBA-DF3B-4B66-9D1E-1ACD6152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yogeshkulkarni@yahoo.com</a:t>
            </a:r>
          </a:p>
        </p:txBody>
      </p:sp>
    </p:spTree>
    <p:extLst>
      <p:ext uri="{BB962C8B-B14F-4D97-AF65-F5344CB8AC3E}">
        <p14:creationId xmlns:p14="http://schemas.microsoft.com/office/powerpoint/2010/main" val="9592420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Chess: Next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extreme expertise</a:t>
            </a:r>
          </a:p>
          <a:p>
            <a:r>
              <a:rPr lang="en-US" dirty="0"/>
              <a:t>Needs “intelligence”</a:t>
            </a:r>
          </a:p>
          <a:p>
            <a:r>
              <a:rPr lang="en-US" dirty="0"/>
              <a:t>How do you get that?</a:t>
            </a:r>
          </a:p>
          <a:p>
            <a:pPr lvl="1"/>
            <a:r>
              <a:rPr lang="en-US" dirty="0"/>
              <a:t>Built by lots of training.</a:t>
            </a:r>
          </a:p>
          <a:p>
            <a:pPr lvl="1"/>
            <a:r>
              <a:rPr lang="en-US" dirty="0"/>
              <a:t>By studying lots of past games.</a:t>
            </a:r>
          </a:p>
          <a:p>
            <a:r>
              <a:rPr lang="en-US" dirty="0"/>
              <a:t>This is how Humans build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8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machine (software/program) also do the same?</a:t>
            </a:r>
          </a:p>
          <a:p>
            <a:r>
              <a:rPr lang="en-US" dirty="0"/>
              <a:t>Can it play chess?</a:t>
            </a:r>
          </a:p>
          <a:p>
            <a:r>
              <a:rPr lang="en-US" dirty="0"/>
              <a:t>Can it build intelligence?</a:t>
            </a:r>
          </a:p>
          <a:p>
            <a:r>
              <a:rPr lang="en-US" dirty="0"/>
              <a:t>By looking at past experiences (data),</a:t>
            </a:r>
          </a:p>
          <a:p>
            <a:r>
              <a:rPr lang="en-US" dirty="0"/>
              <a:t>Training Data: games played, moves used,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Yes, it can!! That's Artiﬁcial Intelligence.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8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think various domains</a:t>
            </a:r>
          </a:p>
          <a:p>
            <a:r>
              <a:rPr lang="en-US" dirty="0"/>
              <a:t>Ability produce something new</a:t>
            </a:r>
          </a:p>
          <a:p>
            <a:r>
              <a:rPr lang="en-US" dirty="0"/>
              <a:t>Ability to detect the unseen</a:t>
            </a:r>
          </a:p>
          <a:p>
            <a:r>
              <a:rPr lang="en-US" dirty="0"/>
              <a:t>Ability to enhance knowledge (rules, patterns)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All these, AI has started doing. The AI era has arrived!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7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AA7-84CA-4D5D-9EF1-6269EF7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A058-D44E-4D5B-A257-7DC42B8F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Artiﬁcial intelligence seems to have become ubiquitous.</a:t>
            </a:r>
          </a:p>
          <a:p>
            <a:pPr lvl="1"/>
            <a:r>
              <a:rPr lang="en-US" dirty="0"/>
              <a:t>Replying to our emails on Gmail</a:t>
            </a:r>
          </a:p>
          <a:p>
            <a:pPr lvl="1"/>
            <a:r>
              <a:rPr lang="en-US" dirty="0"/>
              <a:t>Learning how to drive our cars,</a:t>
            </a:r>
          </a:p>
          <a:p>
            <a:pPr lvl="1"/>
            <a:r>
              <a:rPr lang="en-US" dirty="0"/>
              <a:t>Sorting our holiday photos.</a:t>
            </a:r>
          </a:p>
          <a:p>
            <a:pPr lvl="1"/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 good to be true, isn’t it, sort of Magical !!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6E19-9D14-452B-A4FC-CC4C8158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1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D2F-A366-4AC8-9055-8679E5430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AI,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343C3-61C2-4FF3-B7E1-DDAB1957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82544-1721-4103-AB21-47E639CB5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9" t="20033" r="7907" b="10466"/>
          <a:stretch/>
        </p:blipFill>
        <p:spPr>
          <a:xfrm>
            <a:off x="1422670" y="1425779"/>
            <a:ext cx="9035374" cy="54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71D8-308F-4F5B-A94B-A85F75A7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vs. Machine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04DB1-E557-41ED-A892-1224377A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0F490-E77B-4F0F-B3CD-5A9257804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5" t="21722" r="13610" b="13844"/>
          <a:stretch/>
        </p:blipFill>
        <p:spPr>
          <a:xfrm>
            <a:off x="2587556" y="1690688"/>
            <a:ext cx="6828817" cy="45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46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E48B8E8B-1130-421F-A86E-4D9B1D95B47C}"/>
    </a:ext>
  </a:extLst>
</a:theme>
</file>

<file path=ppt/theme/theme2.xml><?xml version="1.0" encoding="utf-8"?>
<a:theme xmlns:a="http://schemas.openxmlformats.org/drawingml/2006/main" name="1_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657BEA4-0D4F-4818-AB1E-7715EB70C728}" vid="{FC5E15BD-49E0-4196-A4A8-53E2E59D1A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E6521F3396F47B121178340C98C51" ma:contentTypeVersion="11" ma:contentTypeDescription="Create a new document." ma:contentTypeScope="" ma:versionID="b23869b76fd5571d27df896a14beda40">
  <xsd:schema xmlns:xsd="http://www.w3.org/2001/XMLSchema" xmlns:xs="http://www.w3.org/2001/XMLSchema" xmlns:p="http://schemas.microsoft.com/office/2006/metadata/properties" xmlns:ns2="4f723350-754f-465d-a8ce-da3d7f8b8745" xmlns:ns3="c9701b83-24f0-451e-8898-77599912cdbf" targetNamespace="http://schemas.microsoft.com/office/2006/metadata/properties" ma:root="true" ma:fieldsID="ef40e726a708a61579cd1b52e07bcd85" ns2:_="" ns3:_="">
    <xsd:import namespace="4f723350-754f-465d-a8ce-da3d7f8b8745"/>
    <xsd:import namespace="c9701b83-24f0-451e-8898-77599912cd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723350-754f-465d-a8ce-da3d7f8b87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701b83-24f0-451e-8898-77599912cdb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EDF1C4-6B15-4B1C-90DA-F11552C77EC3}">
  <ds:schemaRefs>
    <ds:schemaRef ds:uri="http://purl.org/dc/terms/"/>
    <ds:schemaRef ds:uri="c9701b83-24f0-451e-8898-77599912cdbf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4f723350-754f-465d-a8ce-da3d7f8b8745"/>
  </ds:schemaRefs>
</ds:datastoreItem>
</file>

<file path=customXml/itemProps2.xml><?xml version="1.0" encoding="utf-8"?>
<ds:datastoreItem xmlns:ds="http://schemas.openxmlformats.org/officeDocument/2006/customXml" ds:itemID="{279DF10D-95E2-4E60-B34C-7A067CBA20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AADB48-60BD-43F4-80F2-30A730B46E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723350-754f-465d-a8ce-da3d7f8b8745"/>
    <ds:schemaRef ds:uri="c9701b83-24f0-451e-8898-77599912cd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Icertis PowerPoint Template</Template>
  <TotalTime>685</TotalTime>
  <Words>1337</Words>
  <Application>Microsoft Office PowerPoint</Application>
  <PresentationFormat>Widescreen</PresentationFormat>
  <Paragraphs>204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Calibri Light</vt:lpstr>
      <vt:lpstr>Work Sans</vt:lpstr>
      <vt:lpstr>Calibri</vt:lpstr>
      <vt:lpstr>charter</vt:lpstr>
      <vt:lpstr>Arial</vt:lpstr>
      <vt:lpstr>Gotham</vt:lpstr>
      <vt:lpstr>Work Sans SemiBold</vt:lpstr>
      <vt:lpstr>Custom Design</vt:lpstr>
      <vt:lpstr>1_Custom Design</vt:lpstr>
      <vt:lpstr>Office Theme</vt:lpstr>
      <vt:lpstr>Ethics in AI</vt:lpstr>
      <vt:lpstr>Agenda:  - What is AI?  - Ethics in AI</vt:lpstr>
      <vt:lpstr>What is Artificial Intelligence (AI)?</vt:lpstr>
      <vt:lpstr>Chess: Next move?</vt:lpstr>
      <vt:lpstr>Intelligence</vt:lpstr>
      <vt:lpstr>Intelligence</vt:lpstr>
      <vt:lpstr>Artificial Intelligence</vt:lpstr>
      <vt:lpstr>Relationship between AI, ML, DL</vt:lpstr>
      <vt:lpstr>Traditional vs. Machine Learning?</vt:lpstr>
      <vt:lpstr>Why Machine Learning?</vt:lpstr>
      <vt:lpstr>Why now?</vt:lpstr>
      <vt:lpstr>Ethics in AI</vt:lpstr>
      <vt:lpstr>What is Ethical AI?</vt:lpstr>
      <vt:lpstr>Why Ethics in AI?</vt:lpstr>
      <vt:lpstr>What is Explainable AI?</vt:lpstr>
      <vt:lpstr>Regulatory Need</vt:lpstr>
      <vt:lpstr>Example: Images</vt:lpstr>
      <vt:lpstr>Example: Text</vt:lpstr>
      <vt:lpstr>Need for Explainable AI</vt:lpstr>
      <vt:lpstr>Wrong decisions: Costly and dangerous</vt:lpstr>
      <vt:lpstr>AI missed!!</vt:lpstr>
      <vt:lpstr>PowerPoint Presentation</vt:lpstr>
      <vt:lpstr>AI as Black Box </vt:lpstr>
      <vt:lpstr>Three Key Pillars of Explainable AI</vt:lpstr>
      <vt:lpstr>Achieving Explainable AI</vt:lpstr>
      <vt:lpstr>Upwinds</vt:lpstr>
      <vt:lpstr>Responsible and Ethical AI</vt:lpstr>
      <vt:lpstr>Types of Bias</vt:lpstr>
      <vt:lpstr>Considerations</vt:lpstr>
      <vt:lpstr>Stakeholders</vt:lpstr>
      <vt:lpstr>AI Arms Race</vt:lpstr>
      <vt:lpstr>Generative AI</vt:lpstr>
      <vt:lpstr>Role of AI, a re-look</vt:lpstr>
      <vt:lpstr>Solution: ML interpretability</vt:lpstr>
      <vt:lpstr>Code of Ethics</vt:lpstr>
      <vt:lpstr>The Checklist</vt:lpstr>
      <vt:lpstr>Btw, thoughts to ponder on…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Rohan Soman</dc:creator>
  <cp:lastModifiedBy>Yogesh Kulkarni</cp:lastModifiedBy>
  <cp:revision>190</cp:revision>
  <dcterms:created xsi:type="dcterms:W3CDTF">2021-02-12T14:04:42Z</dcterms:created>
  <dcterms:modified xsi:type="dcterms:W3CDTF">2022-02-02T07:16:13Z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2020-09-11T00:00:00Z</vt:filetime>
  </property>
  <property fmtid="{D5CDD505-2E9C-101B-9397-08002B2CF9AE}" pid="3" name="Creator">
    <vt:lpwstr>Adobe Illustrator 24.3 (Macintosh)</vt:lpwstr>
  </property>
  <property fmtid="{D5CDD505-2E9C-101B-9397-08002B2CF9AE}" pid="4" name="LastSaved">
    <vt:filetime>2020-09-11T00:00:00Z</vt:filetime>
  </property>
  <property fmtid="{D5CDD505-2E9C-101B-9397-08002B2CF9AE}" pid="5" name="ContentTypeId">
    <vt:lpwstr>0x010100713E6521F3396F47B121178340C98C51</vt:lpwstr>
  </property>
  <property fmtid="{D5CDD505-2E9C-101B-9397-08002B2CF9AE}" pid="6" name="Order">
    <vt:r8>364300</vt:r8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